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9144000"/>
  <p:notesSz cx="7772400" cy="10058400"/>
  <p:embeddedFontLst>
    <p:embeddedFont>
      <p:font typeface="Poppins"/>
      <p:regular r:id="rId21"/>
      <p:bold r:id="rId22"/>
      <p:italic r:id="rId23"/>
      <p:boldItalic r:id="rId24"/>
    </p:embeddedFont>
    <p:embeddedFont>
      <p:font typeface="Comfortaa"/>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Poppins-bold.fntdata"/><Relationship Id="rId21" Type="http://schemas.openxmlformats.org/officeDocument/2006/relationships/font" Target="fonts/Poppins-regular.fntdata"/><Relationship Id="rId24" Type="http://schemas.openxmlformats.org/officeDocument/2006/relationships/font" Target="fonts/Poppins-boldItalic.fntdata"/><Relationship Id="rId23" Type="http://schemas.openxmlformats.org/officeDocument/2006/relationships/font" Target="fonts/Poppins-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Comfortaa-bold.fntdata"/><Relationship Id="rId25" Type="http://schemas.openxmlformats.org/officeDocument/2006/relationships/font" Target="fonts/Comfortaa-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533400" y="763587"/>
            <a:ext cx="6702425" cy="3770312"/>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777875" y="4776787"/>
            <a:ext cx="6216650" cy="4524375"/>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 name="Google Shape;5;n"/>
          <p:cNvSpPr txBox="1"/>
          <p:nvPr>
            <p:ph idx="3" type="hdr"/>
          </p:nvPr>
        </p:nvSpPr>
        <p:spPr>
          <a:xfrm>
            <a:off x="0" y="0"/>
            <a:ext cx="3371850" cy="501650"/>
          </a:xfrm>
          <a:prstGeom prst="rect">
            <a:avLst/>
          </a:prstGeom>
          <a:noFill/>
          <a:ln>
            <a:noFill/>
          </a:ln>
        </p:spPr>
        <p:txBody>
          <a:bodyPr anchorCtr="0" anchor="t" bIns="0" lIns="0" spcFirstLastPara="1" rIns="0" wrap="square" tIns="0">
            <a:noAutofit/>
          </a:bodyPr>
          <a:lstStyle>
            <a:lvl1pPr lvl="0"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6" name="Google Shape;6;n"/>
          <p:cNvSpPr txBox="1"/>
          <p:nvPr>
            <p:ph idx="10" type="dt"/>
          </p:nvPr>
        </p:nvSpPr>
        <p:spPr>
          <a:xfrm>
            <a:off x="4398962" y="0"/>
            <a:ext cx="3371850" cy="501650"/>
          </a:xfrm>
          <a:prstGeom prst="rect">
            <a:avLst/>
          </a:prstGeom>
          <a:noFill/>
          <a:ln>
            <a:noFill/>
          </a:ln>
        </p:spPr>
        <p:txBody>
          <a:bodyPr anchorCtr="0" anchor="t" bIns="0" lIns="0" spcFirstLastPara="1" rIns="0" wrap="square" tIns="0">
            <a:noAutofit/>
          </a:bodyPr>
          <a:lstStyle>
            <a:lvl1pPr lvl="0"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9555162"/>
            <a:ext cx="3371850" cy="501650"/>
          </a:xfrm>
          <a:prstGeom prst="rect">
            <a:avLst/>
          </a:prstGeom>
          <a:noFill/>
          <a:ln>
            <a:noFill/>
          </a:ln>
        </p:spPr>
        <p:txBody>
          <a:bodyPr anchorCtr="0" anchor="b" bIns="0" lIns="0" spcFirstLastPara="1" rIns="0" wrap="square" tIns="0">
            <a:noAutofit/>
          </a:bodyPr>
          <a:lstStyle>
            <a:lvl1pPr lvl="0"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4398962" y="9555162"/>
            <a:ext cx="3371850" cy="50165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000000"/>
              </a:buClr>
              <a:buSzPts val="1400"/>
              <a:buFont typeface="Times New Roman"/>
              <a:buNone/>
            </a:pPr>
            <a:fld id="{00000000-1234-1234-1234-123412341234}" type="slidenum">
              <a:rPr b="0" i="0" lang="en-US" sz="1400" u="none" cap="none" strike="noStrik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l-NBZCA7Efx8TjdeiKzKuoZpTaZkPTfY/view?usp=sharing"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1:notes"/>
          <p:cNvSpPr txBox="1"/>
          <p:nvPr>
            <p:ph idx="1" type="body"/>
          </p:nvPr>
        </p:nvSpPr>
        <p:spPr>
          <a:xfrm>
            <a:off x="777875" y="4776787"/>
            <a:ext cx="6216650" cy="4524375"/>
          </a:xfrm>
          <a:prstGeom prst="rect">
            <a:avLst/>
          </a:prstGeom>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t/>
            </a:r>
            <a:endParaRPr/>
          </a:p>
        </p:txBody>
      </p:sp>
      <p:sp>
        <p:nvSpPr>
          <p:cNvPr id="79" name="Google Shape;79;p1:notes"/>
          <p:cNvSpPr/>
          <p:nvPr>
            <p:ph idx="2" type="sldImg"/>
          </p:nvPr>
        </p:nvSpPr>
        <p:spPr>
          <a:xfrm>
            <a:off x="533400" y="763587"/>
            <a:ext cx="6702425" cy="3770312"/>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111c9a6e073_0_183: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111c9a6e073_0_183: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11c9a6e073_0_190: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11c9a6e073_0_190: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11c9a6e073_0_197: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11c9a6e073_0_197: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111c9a6e073_0_204: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111c9a6e073_0_204: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en-US"/>
              <a:t>“Blue Zones”</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1160f26a9e2_2_6: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1160f26a9e2_2_6: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111c9a6e073_0_212: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111c9a6e073_0_212: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11c9a6e073_0_142:notes"/>
          <p:cNvSpPr/>
          <p:nvPr>
            <p:ph idx="2" type="sldImg"/>
          </p:nvPr>
        </p:nvSpPr>
        <p:spPr>
          <a:xfrm>
            <a:off x="533400" y="763587"/>
            <a:ext cx="6702300" cy="3770400"/>
          </a:xfrm>
          <a:custGeom>
            <a:rect b="b" l="l" r="r" t="t"/>
            <a:pathLst>
              <a:path extrusionOk="0" h="120000" w="120000">
                <a:moveTo>
                  <a:pt x="0" y="0"/>
                </a:moveTo>
                <a:lnTo>
                  <a:pt x="120000" y="0"/>
                </a:lnTo>
                <a:lnTo>
                  <a:pt x="120000" y="120000"/>
                </a:lnTo>
                <a:lnTo>
                  <a:pt x="0" y="120000"/>
                </a:lnTo>
                <a:close/>
              </a:path>
            </a:pathLst>
          </a:custGeom>
        </p:spPr>
      </p:sp>
      <p:sp>
        <p:nvSpPr>
          <p:cNvPr id="85" name="Google Shape;85;g111c9a6e073_0_142:notes"/>
          <p:cNvSpPr txBox="1"/>
          <p:nvPr>
            <p:ph idx="1" type="body"/>
          </p:nvPr>
        </p:nvSpPr>
        <p:spPr>
          <a:xfrm>
            <a:off x="777875" y="4776787"/>
            <a:ext cx="6216600" cy="45243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US"/>
              <a:t>Agenda: https://drive.google.com/file/d/1l-NBZCA7Efx8TjdeiKzKuoZpTaZkPTfY/view?usp=sharing</a:t>
            </a:r>
            <a:endParaRPr/>
          </a:p>
        </p:txBody>
      </p:sp>
      <p:sp>
        <p:nvSpPr>
          <p:cNvPr id="86" name="Google Shape;86;g111c9a6e073_0_142:notes"/>
          <p:cNvSpPr txBox="1"/>
          <p:nvPr>
            <p:ph idx="12" type="sldNum"/>
          </p:nvPr>
        </p:nvSpPr>
        <p:spPr>
          <a:xfrm>
            <a:off x="4398962" y="9555162"/>
            <a:ext cx="3372000" cy="5016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000000"/>
              </a:buClr>
              <a:buSzPts val="1400"/>
              <a:buFont typeface="Times New Roman"/>
              <a:buNone/>
            </a:pPr>
            <a:fld id="{00000000-1234-1234-1234-123412341234}" type="slidenum">
              <a:rPr lang="en-US"/>
              <a:t>‹#›</a:t>
            </a:fld>
            <a:endParaRPr>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11c9a6e073_0_149:notes"/>
          <p:cNvSpPr/>
          <p:nvPr>
            <p:ph idx="2" type="sldImg"/>
          </p:nvPr>
        </p:nvSpPr>
        <p:spPr>
          <a:xfrm>
            <a:off x="533400" y="763587"/>
            <a:ext cx="6702300" cy="3770400"/>
          </a:xfrm>
          <a:custGeom>
            <a:rect b="b" l="l" r="r" t="t"/>
            <a:pathLst>
              <a:path extrusionOk="0" h="120000" w="120000">
                <a:moveTo>
                  <a:pt x="0" y="0"/>
                </a:moveTo>
                <a:lnTo>
                  <a:pt x="120000" y="0"/>
                </a:lnTo>
                <a:lnTo>
                  <a:pt x="120000" y="120000"/>
                </a:lnTo>
                <a:lnTo>
                  <a:pt x="0" y="120000"/>
                </a:lnTo>
                <a:close/>
              </a:path>
            </a:pathLst>
          </a:custGeom>
        </p:spPr>
      </p:sp>
      <p:sp>
        <p:nvSpPr>
          <p:cNvPr id="92" name="Google Shape;92;g111c9a6e073_0_149:notes"/>
          <p:cNvSpPr txBox="1"/>
          <p:nvPr>
            <p:ph idx="1" type="body"/>
          </p:nvPr>
        </p:nvSpPr>
        <p:spPr>
          <a:xfrm>
            <a:off x="777875" y="4776787"/>
            <a:ext cx="6216600" cy="45243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3" name="Google Shape;93;g111c9a6e073_0_149:notes"/>
          <p:cNvSpPr txBox="1"/>
          <p:nvPr>
            <p:ph idx="12" type="sldNum"/>
          </p:nvPr>
        </p:nvSpPr>
        <p:spPr>
          <a:xfrm>
            <a:off x="4398962" y="9555162"/>
            <a:ext cx="3372000" cy="5016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000000"/>
              </a:buClr>
              <a:buSzPts val="1400"/>
              <a:buFont typeface="Times New Roman"/>
              <a:buNone/>
            </a:pPr>
            <a:fld id="{00000000-1234-1234-1234-123412341234}" type="slidenum">
              <a:rPr lang="en-US"/>
              <a:t>‹#›</a:t>
            </a:fld>
            <a:endParaRPr>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11c9a6e073_0_24: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99" name="Google Shape;99;g111c9a6e073_0_24: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1534b4a617_0_0: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1534b4a617_0_0: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11c9a6e073_0_162: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11c9a6e073_0_162: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111c9a6e073_0_169: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111c9a6e073_0_169: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11c9a6e073_0_0: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11c9a6e073_0_0: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US"/>
              <a:t>Link to Speaker Bio: </a:t>
            </a:r>
            <a:r>
              <a:rPr lang="en-US" u="sng">
                <a:solidFill>
                  <a:schemeClr val="hlink"/>
                </a:solidFill>
                <a:hlinkClick r:id="rId2"/>
              </a:rPr>
              <a:t>https://drive.google.com/file/d/1l-NBZCA7Efx8TjdeiKzKuoZpTaZkPTfY/view?usp=sharing</a:t>
            </a:r>
            <a:endParaRPr/>
          </a:p>
          <a:p>
            <a:pPr indent="0" lvl="0" marL="0" rtl="0" algn="l">
              <a:spcBef>
                <a:spcPts val="0"/>
              </a:spcBef>
              <a:spcAft>
                <a:spcPts val="0"/>
              </a:spcAft>
              <a:buNone/>
            </a:pPr>
            <a:r>
              <a:rPr lang="en-US"/>
              <a:t>Link to speaker powerpoint: https://docs.google.com/presentation/d/1lb1Z6PacUw2LzQtm10PZEVxRzBg6pQH2/edit?usp=sharing&amp;ouid=108060634274125980151&amp;rtpof=true&amp;sd=true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11c9a6e073_0_176:notes"/>
          <p:cNvSpPr/>
          <p:nvPr>
            <p:ph idx="2" type="sldImg"/>
          </p:nvPr>
        </p:nvSpPr>
        <p:spPr>
          <a:xfrm>
            <a:off x="1295740" y="754380"/>
            <a:ext cx="5181600" cy="37719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111c9a6e073_0_176:notes"/>
          <p:cNvSpPr txBox="1"/>
          <p:nvPr>
            <p:ph idx="1" type="body"/>
          </p:nvPr>
        </p:nvSpPr>
        <p:spPr>
          <a:xfrm>
            <a:off x="777240" y="4777740"/>
            <a:ext cx="6217800" cy="45264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83000"/>
              </a:lnSpc>
              <a:spcBef>
                <a:spcPts val="0"/>
              </a:spcBef>
              <a:spcAft>
                <a:spcPts val="0"/>
              </a:spcAft>
              <a:buSzPts val="1400"/>
              <a:buNone/>
              <a:defRPr sz="6000"/>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p:txBody>
      </p:sp>
      <p:sp>
        <p:nvSpPr>
          <p:cNvPr id="17" name="Google Shape;17;p2"/>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83000"/>
              </a:lnSpc>
              <a:spcBef>
                <a:spcPts val="1425"/>
              </a:spcBef>
              <a:spcAft>
                <a:spcPts val="0"/>
              </a:spcAft>
              <a:buSzPts val="2400"/>
              <a:buNone/>
              <a:defRPr sz="2400"/>
            </a:lvl1pPr>
            <a:lvl2pPr lvl="1" algn="ctr">
              <a:lnSpc>
                <a:spcPct val="83000"/>
              </a:lnSpc>
              <a:spcBef>
                <a:spcPts val="1138"/>
              </a:spcBef>
              <a:spcAft>
                <a:spcPts val="0"/>
              </a:spcAft>
              <a:buSzPts val="2000"/>
              <a:buNone/>
              <a:defRPr sz="2000"/>
            </a:lvl2pPr>
            <a:lvl3pPr lvl="2" algn="ctr">
              <a:lnSpc>
                <a:spcPct val="83000"/>
              </a:lnSpc>
              <a:spcBef>
                <a:spcPts val="850"/>
              </a:spcBef>
              <a:spcAft>
                <a:spcPts val="0"/>
              </a:spcAft>
              <a:buSzPts val="1800"/>
              <a:buNone/>
              <a:defRPr sz="1800"/>
            </a:lvl3pPr>
            <a:lvl4pPr lvl="3" algn="ctr">
              <a:lnSpc>
                <a:spcPct val="83000"/>
              </a:lnSpc>
              <a:spcBef>
                <a:spcPts val="575"/>
              </a:spcBef>
              <a:spcAft>
                <a:spcPts val="0"/>
              </a:spcAft>
              <a:buSzPts val="1600"/>
              <a:buNone/>
              <a:defRPr sz="1600"/>
            </a:lvl4pPr>
            <a:lvl5pPr lvl="4" algn="ctr">
              <a:lnSpc>
                <a:spcPct val="83000"/>
              </a:lnSpc>
              <a:spcBef>
                <a:spcPts val="288"/>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19" name="Google Shape;19;p2"/>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1" name="Shape 61"/>
        <p:cNvGrpSpPr/>
        <p:nvPr/>
      </p:nvGrpSpPr>
      <p:grpSpPr>
        <a:xfrm>
          <a:off x="0" y="0"/>
          <a:ext cx="0" cy="0"/>
          <a:chOff x="0" y="0"/>
          <a:chExt cx="0" cy="0"/>
        </a:xfrm>
      </p:grpSpPr>
      <p:sp>
        <p:nvSpPr>
          <p:cNvPr id="62" name="Google Shape;62;p11"/>
          <p:cNvSpPr txBox="1"/>
          <p:nvPr>
            <p:ph type="title"/>
          </p:nvPr>
        </p:nvSpPr>
        <p:spPr>
          <a:xfrm>
            <a:off x="457200" y="274637"/>
            <a:ext cx="8228012" cy="1141412"/>
          </a:xfrm>
          <a:prstGeom prst="rect">
            <a:avLst/>
          </a:prstGeom>
          <a:noFill/>
          <a:ln>
            <a:noFill/>
          </a:ln>
        </p:spPr>
        <p:txBody>
          <a:bodyPr anchorCtr="0" anchor="ctr" bIns="45700" lIns="91425" spcFirstLastPara="1" rIns="91425" wrap="square" tIns="4570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p:txBody>
      </p:sp>
      <p:sp>
        <p:nvSpPr>
          <p:cNvPr id="63" name="Google Shape;63;p11"/>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64" name="Google Shape;64;p11"/>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5" name="Shape 65"/>
        <p:cNvGrpSpPr/>
        <p:nvPr/>
      </p:nvGrpSpPr>
      <p:grpSpPr>
        <a:xfrm>
          <a:off x="0" y="0"/>
          <a:ext cx="0" cy="0"/>
          <a:chOff x="0" y="0"/>
          <a:chExt cx="0" cy="0"/>
        </a:xfrm>
      </p:grpSpPr>
      <p:sp>
        <p:nvSpPr>
          <p:cNvPr id="66" name="Google Shape;66;p12"/>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p:txBody>
      </p:sp>
      <p:sp>
        <p:nvSpPr>
          <p:cNvPr id="67" name="Google Shape;67;p12"/>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83000"/>
              </a:lnSpc>
              <a:spcBef>
                <a:spcPts val="1425"/>
              </a:spcBef>
              <a:spcAft>
                <a:spcPts val="0"/>
              </a:spcAft>
              <a:buSzPts val="2400"/>
              <a:buNone/>
              <a:defRPr b="1" sz="2400"/>
            </a:lvl1pPr>
            <a:lvl2pPr indent="-228600" lvl="1" marL="914400" algn="l">
              <a:lnSpc>
                <a:spcPct val="83000"/>
              </a:lnSpc>
              <a:spcBef>
                <a:spcPts val="1138"/>
              </a:spcBef>
              <a:spcAft>
                <a:spcPts val="0"/>
              </a:spcAft>
              <a:buSzPts val="2000"/>
              <a:buNone/>
              <a:defRPr b="1" sz="2000"/>
            </a:lvl2pPr>
            <a:lvl3pPr indent="-228600" lvl="2" marL="1371600" algn="l">
              <a:lnSpc>
                <a:spcPct val="83000"/>
              </a:lnSpc>
              <a:spcBef>
                <a:spcPts val="850"/>
              </a:spcBef>
              <a:spcAft>
                <a:spcPts val="0"/>
              </a:spcAft>
              <a:buSzPts val="1800"/>
              <a:buNone/>
              <a:defRPr b="1" sz="1800"/>
            </a:lvl3pPr>
            <a:lvl4pPr indent="-228600" lvl="3" marL="1828800" algn="l">
              <a:lnSpc>
                <a:spcPct val="83000"/>
              </a:lnSpc>
              <a:spcBef>
                <a:spcPts val="575"/>
              </a:spcBef>
              <a:spcAft>
                <a:spcPts val="0"/>
              </a:spcAft>
              <a:buSzPts val="1600"/>
              <a:buNone/>
              <a:defRPr b="1" sz="1600"/>
            </a:lvl4pPr>
            <a:lvl5pPr indent="-228600" lvl="4" marL="2286000" algn="l">
              <a:lnSpc>
                <a:spcPct val="83000"/>
              </a:lnSpc>
              <a:spcBef>
                <a:spcPts val="288"/>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8" name="Google Shape;68;p12"/>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228600" lvl="0" marL="457200" algn="l">
              <a:lnSpc>
                <a:spcPct val="83000"/>
              </a:lnSpc>
              <a:spcBef>
                <a:spcPts val="1425"/>
              </a:spcBef>
              <a:spcAft>
                <a:spcPts val="0"/>
              </a:spcAft>
              <a:buSzPts val="1400"/>
              <a:buNone/>
              <a:defRPr/>
            </a:lvl1pPr>
            <a:lvl2pPr indent="-228600" lvl="1" marL="914400" algn="l">
              <a:lnSpc>
                <a:spcPct val="83000"/>
              </a:lnSpc>
              <a:spcBef>
                <a:spcPts val="1138"/>
              </a:spcBef>
              <a:spcAft>
                <a:spcPts val="0"/>
              </a:spcAft>
              <a:buSzPts val="1400"/>
              <a:buNone/>
              <a:defRPr/>
            </a:lvl2pPr>
            <a:lvl3pPr indent="-228600" lvl="2" marL="1371600" algn="l">
              <a:lnSpc>
                <a:spcPct val="83000"/>
              </a:lnSpc>
              <a:spcBef>
                <a:spcPts val="850"/>
              </a:spcBef>
              <a:spcAft>
                <a:spcPts val="0"/>
              </a:spcAft>
              <a:buSzPts val="1400"/>
              <a:buNone/>
              <a:defRPr/>
            </a:lvl3pPr>
            <a:lvl4pPr indent="-228600" lvl="3" marL="1828800" algn="l">
              <a:lnSpc>
                <a:spcPct val="83000"/>
              </a:lnSpc>
              <a:spcBef>
                <a:spcPts val="575"/>
              </a:spcBef>
              <a:spcAft>
                <a:spcPts val="0"/>
              </a:spcAft>
              <a:buSzPts val="1400"/>
              <a:buNone/>
              <a:defRPr/>
            </a:lvl4pPr>
            <a:lvl5pPr indent="-228600" lvl="4" marL="2286000" algn="l">
              <a:lnSpc>
                <a:spcPct val="83000"/>
              </a:lnSpc>
              <a:spcBef>
                <a:spcPts val="288"/>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9" name="Google Shape;69;p12"/>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83000"/>
              </a:lnSpc>
              <a:spcBef>
                <a:spcPts val="1425"/>
              </a:spcBef>
              <a:spcAft>
                <a:spcPts val="0"/>
              </a:spcAft>
              <a:buSzPts val="2400"/>
              <a:buNone/>
              <a:defRPr b="1" sz="2400"/>
            </a:lvl1pPr>
            <a:lvl2pPr indent="-228600" lvl="1" marL="914400" algn="l">
              <a:lnSpc>
                <a:spcPct val="83000"/>
              </a:lnSpc>
              <a:spcBef>
                <a:spcPts val="1138"/>
              </a:spcBef>
              <a:spcAft>
                <a:spcPts val="0"/>
              </a:spcAft>
              <a:buSzPts val="2000"/>
              <a:buNone/>
              <a:defRPr b="1" sz="2000"/>
            </a:lvl2pPr>
            <a:lvl3pPr indent="-228600" lvl="2" marL="1371600" algn="l">
              <a:lnSpc>
                <a:spcPct val="83000"/>
              </a:lnSpc>
              <a:spcBef>
                <a:spcPts val="850"/>
              </a:spcBef>
              <a:spcAft>
                <a:spcPts val="0"/>
              </a:spcAft>
              <a:buSzPts val="1800"/>
              <a:buNone/>
              <a:defRPr b="1" sz="1800"/>
            </a:lvl3pPr>
            <a:lvl4pPr indent="-228600" lvl="3" marL="1828800" algn="l">
              <a:lnSpc>
                <a:spcPct val="83000"/>
              </a:lnSpc>
              <a:spcBef>
                <a:spcPts val="575"/>
              </a:spcBef>
              <a:spcAft>
                <a:spcPts val="0"/>
              </a:spcAft>
              <a:buSzPts val="1600"/>
              <a:buNone/>
              <a:defRPr b="1" sz="1600"/>
            </a:lvl4pPr>
            <a:lvl5pPr indent="-228600" lvl="4" marL="2286000" algn="l">
              <a:lnSpc>
                <a:spcPct val="83000"/>
              </a:lnSpc>
              <a:spcBef>
                <a:spcPts val="288"/>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0" name="Google Shape;70;p12"/>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228600" lvl="0" marL="457200" algn="l">
              <a:lnSpc>
                <a:spcPct val="83000"/>
              </a:lnSpc>
              <a:spcBef>
                <a:spcPts val="1425"/>
              </a:spcBef>
              <a:spcAft>
                <a:spcPts val="0"/>
              </a:spcAft>
              <a:buSzPts val="1400"/>
              <a:buNone/>
              <a:defRPr/>
            </a:lvl1pPr>
            <a:lvl2pPr indent="-228600" lvl="1" marL="914400" algn="l">
              <a:lnSpc>
                <a:spcPct val="83000"/>
              </a:lnSpc>
              <a:spcBef>
                <a:spcPts val="1138"/>
              </a:spcBef>
              <a:spcAft>
                <a:spcPts val="0"/>
              </a:spcAft>
              <a:buSzPts val="1400"/>
              <a:buNone/>
              <a:defRPr/>
            </a:lvl2pPr>
            <a:lvl3pPr indent="-228600" lvl="2" marL="1371600" algn="l">
              <a:lnSpc>
                <a:spcPct val="83000"/>
              </a:lnSpc>
              <a:spcBef>
                <a:spcPts val="850"/>
              </a:spcBef>
              <a:spcAft>
                <a:spcPts val="0"/>
              </a:spcAft>
              <a:buSzPts val="1400"/>
              <a:buNone/>
              <a:defRPr/>
            </a:lvl3pPr>
            <a:lvl4pPr indent="-228600" lvl="3" marL="1828800" algn="l">
              <a:lnSpc>
                <a:spcPct val="83000"/>
              </a:lnSpc>
              <a:spcBef>
                <a:spcPts val="575"/>
              </a:spcBef>
              <a:spcAft>
                <a:spcPts val="0"/>
              </a:spcAft>
              <a:buSzPts val="1400"/>
              <a:buNone/>
              <a:defRPr/>
            </a:lvl4pPr>
            <a:lvl5pPr indent="-228600" lvl="4" marL="2286000" algn="l">
              <a:lnSpc>
                <a:spcPct val="83000"/>
              </a:lnSpc>
              <a:spcBef>
                <a:spcPts val="288"/>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2"/>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72" name="Google Shape;72;p12"/>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3" name="Shape 73"/>
        <p:cNvGrpSpPr/>
        <p:nvPr/>
      </p:nvGrpSpPr>
      <p:grpSpPr>
        <a:xfrm>
          <a:off x="0" y="0"/>
          <a:ext cx="0" cy="0"/>
          <a:chOff x="0" y="0"/>
          <a:chExt cx="0" cy="0"/>
        </a:xfrm>
      </p:grpSpPr>
      <p:sp>
        <p:nvSpPr>
          <p:cNvPr id="74" name="Google Shape;74;p13"/>
          <p:cNvSpPr txBox="1"/>
          <p:nvPr>
            <p:ph type="title"/>
          </p:nvPr>
        </p:nvSpPr>
        <p:spPr>
          <a:xfrm>
            <a:off x="311700" y="593367"/>
            <a:ext cx="8520600" cy="763500"/>
          </a:xfrm>
          <a:prstGeom prst="rect">
            <a:avLst/>
          </a:prstGeom>
        </p:spPr>
        <p:txBody>
          <a:bodyPr anchorCtr="0" anchor="ctr" bIns="45700" lIns="91425" spcFirstLastPara="1" rIns="91425" wrap="square" tIns="4570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75" name="Google Shape;75;p13"/>
          <p:cNvSpPr txBox="1"/>
          <p:nvPr>
            <p:ph idx="1" type="body"/>
          </p:nvPr>
        </p:nvSpPr>
        <p:spPr>
          <a:xfrm>
            <a:off x="311700" y="1536633"/>
            <a:ext cx="8520600" cy="4555200"/>
          </a:xfrm>
          <a:prstGeom prst="rect">
            <a:avLst/>
          </a:prstGeom>
        </p:spPr>
        <p:txBody>
          <a:bodyPr anchorCtr="0" anchor="t" bIns="45700" lIns="91425" spcFirstLastPara="1" rIns="91425" wrap="square" tIns="45700">
            <a:noAutofit/>
          </a:bodyPr>
          <a:lstStyle>
            <a:lvl1pPr indent="-228600" lvl="0" marL="457200" rtl="0">
              <a:spcBef>
                <a:spcPts val="1425"/>
              </a:spcBef>
              <a:spcAft>
                <a:spcPts val="0"/>
              </a:spcAft>
              <a:buSzPts val="1400"/>
              <a:buNone/>
              <a:defRPr/>
            </a:lvl1pPr>
            <a:lvl2pPr indent="-228600" lvl="1" marL="914400" rtl="0">
              <a:spcBef>
                <a:spcPts val="1138"/>
              </a:spcBef>
              <a:spcAft>
                <a:spcPts val="0"/>
              </a:spcAft>
              <a:buSzPts val="1400"/>
              <a:buNone/>
              <a:defRPr/>
            </a:lvl2pPr>
            <a:lvl3pPr indent="-228600" lvl="2" marL="1371600" rtl="0">
              <a:spcBef>
                <a:spcPts val="850"/>
              </a:spcBef>
              <a:spcAft>
                <a:spcPts val="0"/>
              </a:spcAft>
              <a:buSzPts val="1400"/>
              <a:buNone/>
              <a:defRPr/>
            </a:lvl3pPr>
            <a:lvl4pPr indent="-228600" lvl="3" marL="1828800" rtl="0">
              <a:spcBef>
                <a:spcPts val="575"/>
              </a:spcBef>
              <a:spcAft>
                <a:spcPts val="0"/>
              </a:spcAft>
              <a:buSzPts val="1400"/>
              <a:buNone/>
              <a:defRPr/>
            </a:lvl4pPr>
            <a:lvl5pPr indent="-228600" lvl="4" marL="2286000" rtl="0">
              <a:spcBef>
                <a:spcPts val="288"/>
              </a:spcBef>
              <a:spcAft>
                <a:spcPts val="0"/>
              </a:spcAft>
              <a:buSzPts val="1400"/>
              <a:buNone/>
              <a:defRPr/>
            </a:lvl5pPr>
            <a:lvl6pPr indent="-342900" lvl="5" marL="2743200" rtl="0">
              <a:spcBef>
                <a:spcPts val="500"/>
              </a:spcBef>
              <a:spcAft>
                <a:spcPts val="0"/>
              </a:spcAft>
              <a:buSzPts val="1800"/>
              <a:buChar char="•"/>
              <a:defRPr/>
            </a:lvl6pPr>
            <a:lvl7pPr indent="-342900" lvl="6" marL="3200400" rtl="0">
              <a:spcBef>
                <a:spcPts val="500"/>
              </a:spcBef>
              <a:spcAft>
                <a:spcPts val="0"/>
              </a:spcAft>
              <a:buSzPts val="1800"/>
              <a:buChar char="•"/>
              <a:defRPr/>
            </a:lvl7pPr>
            <a:lvl8pPr indent="-342900" lvl="7" marL="3657600" rtl="0">
              <a:spcBef>
                <a:spcPts val="500"/>
              </a:spcBef>
              <a:spcAft>
                <a:spcPts val="0"/>
              </a:spcAft>
              <a:buSzPts val="1800"/>
              <a:buChar char="•"/>
              <a:defRPr/>
            </a:lvl8pPr>
            <a:lvl9pPr indent="-342900" lvl="8" marL="4114800" rtl="0">
              <a:spcBef>
                <a:spcPts val="500"/>
              </a:spcBef>
              <a:spcAft>
                <a:spcPts val="0"/>
              </a:spcAft>
              <a:buSzPts val="1800"/>
              <a:buChar char="•"/>
              <a:defRPr/>
            </a:lvl9pPr>
          </a:lstStyle>
          <a:p/>
        </p:txBody>
      </p:sp>
      <p:sp>
        <p:nvSpPr>
          <p:cNvPr id="76" name="Google Shape;76;p13"/>
          <p:cNvSpPr txBox="1"/>
          <p:nvPr>
            <p:ph idx="12" type="sldNum"/>
          </p:nvPr>
        </p:nvSpPr>
        <p:spPr>
          <a:xfrm>
            <a:off x="8472458" y="6217622"/>
            <a:ext cx="548700" cy="524700"/>
          </a:xfrm>
          <a:prstGeom prst="rect">
            <a:avLst/>
          </a:prstGeom>
        </p:spPr>
        <p:txBody>
          <a:bodyPr anchorCtr="0" anchor="ctr" bIns="45700" lIns="91425" spcFirstLastPara="1" rIns="91425" wrap="square" tIns="45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0" name="Shape 20"/>
        <p:cNvGrpSpPr/>
        <p:nvPr/>
      </p:nvGrpSpPr>
      <p:grpSpPr>
        <a:xfrm>
          <a:off x="0" y="0"/>
          <a:ext cx="0" cy="0"/>
          <a:chOff x="0" y="0"/>
          <a:chExt cx="0" cy="0"/>
        </a:xfrm>
      </p:grpSpPr>
      <p:sp>
        <p:nvSpPr>
          <p:cNvPr id="21" name="Google Shape;21;p3"/>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83000"/>
              </a:lnSpc>
              <a:spcBef>
                <a:spcPts val="0"/>
              </a:spcBef>
              <a:spcAft>
                <a:spcPts val="0"/>
              </a:spcAft>
              <a:buSzPts val="1400"/>
              <a:buNone/>
              <a:defRPr sz="6000"/>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p:txBody>
      </p:sp>
      <p:sp>
        <p:nvSpPr>
          <p:cNvPr id="22" name="Google Shape;22;p3"/>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83000"/>
              </a:lnSpc>
              <a:spcBef>
                <a:spcPts val="1425"/>
              </a:spcBef>
              <a:spcAft>
                <a:spcPts val="0"/>
              </a:spcAft>
              <a:buSzPts val="2400"/>
              <a:buNone/>
              <a:defRPr sz="2400"/>
            </a:lvl1pPr>
            <a:lvl2pPr indent="-228600" lvl="1" marL="914400" algn="l">
              <a:lnSpc>
                <a:spcPct val="83000"/>
              </a:lnSpc>
              <a:spcBef>
                <a:spcPts val="1138"/>
              </a:spcBef>
              <a:spcAft>
                <a:spcPts val="0"/>
              </a:spcAft>
              <a:buSzPts val="2000"/>
              <a:buNone/>
              <a:defRPr sz="2000"/>
            </a:lvl2pPr>
            <a:lvl3pPr indent="-228600" lvl="2" marL="1371600" algn="l">
              <a:lnSpc>
                <a:spcPct val="83000"/>
              </a:lnSpc>
              <a:spcBef>
                <a:spcPts val="850"/>
              </a:spcBef>
              <a:spcAft>
                <a:spcPts val="0"/>
              </a:spcAft>
              <a:buSzPts val="1800"/>
              <a:buNone/>
              <a:defRPr sz="1800"/>
            </a:lvl3pPr>
            <a:lvl4pPr indent="-228600" lvl="3" marL="1828800" algn="l">
              <a:lnSpc>
                <a:spcPct val="83000"/>
              </a:lnSpc>
              <a:spcBef>
                <a:spcPts val="575"/>
              </a:spcBef>
              <a:spcAft>
                <a:spcPts val="0"/>
              </a:spcAft>
              <a:buSzPts val="1600"/>
              <a:buNone/>
              <a:defRPr sz="1600"/>
            </a:lvl4pPr>
            <a:lvl5pPr indent="-228600" lvl="4" marL="2286000" algn="l">
              <a:lnSpc>
                <a:spcPct val="83000"/>
              </a:lnSpc>
              <a:spcBef>
                <a:spcPts val="288"/>
              </a:spcBef>
              <a:spcAft>
                <a:spcPts val="0"/>
              </a:spcAft>
              <a:buSzPts val="1600"/>
              <a:buNone/>
              <a:defRPr sz="1600"/>
            </a:lvl5pPr>
            <a:lvl6pPr indent="-228600" lvl="5" marL="2743200" algn="l">
              <a:lnSpc>
                <a:spcPct val="90000"/>
              </a:lnSpc>
              <a:spcBef>
                <a:spcPts val="500"/>
              </a:spcBef>
              <a:spcAft>
                <a:spcPts val="0"/>
              </a:spcAft>
              <a:buClr>
                <a:schemeClr val="dk1"/>
              </a:buClr>
              <a:buSzPts val="1600"/>
              <a:buNone/>
              <a:defRPr sz="1600"/>
            </a:lvl6pPr>
            <a:lvl7pPr indent="-228600" lvl="6" marL="3200400" algn="l">
              <a:lnSpc>
                <a:spcPct val="90000"/>
              </a:lnSpc>
              <a:spcBef>
                <a:spcPts val="500"/>
              </a:spcBef>
              <a:spcAft>
                <a:spcPts val="0"/>
              </a:spcAft>
              <a:buClr>
                <a:schemeClr val="dk1"/>
              </a:buClr>
              <a:buSzPts val="1600"/>
              <a:buNone/>
              <a:defRPr sz="1600"/>
            </a:lvl7pPr>
            <a:lvl8pPr indent="-228600" lvl="7" marL="3657600" algn="l">
              <a:lnSpc>
                <a:spcPct val="90000"/>
              </a:lnSpc>
              <a:spcBef>
                <a:spcPts val="500"/>
              </a:spcBef>
              <a:spcAft>
                <a:spcPts val="0"/>
              </a:spcAft>
              <a:buClr>
                <a:schemeClr val="dk1"/>
              </a:buClr>
              <a:buSzPts val="1600"/>
              <a:buNone/>
              <a:defRPr sz="1600"/>
            </a:lvl8pPr>
            <a:lvl9pPr indent="-228600" lvl="8" marL="4114800" algn="l">
              <a:lnSpc>
                <a:spcPct val="90000"/>
              </a:lnSpc>
              <a:spcBef>
                <a:spcPts val="500"/>
              </a:spcBef>
              <a:spcAft>
                <a:spcPts val="0"/>
              </a:spcAft>
              <a:buClr>
                <a:schemeClr val="dk1"/>
              </a:buClr>
              <a:buSzPts val="1600"/>
              <a:buNone/>
              <a:defRPr sz="1600"/>
            </a:lvl9pPr>
          </a:lstStyle>
          <a:p/>
        </p:txBody>
      </p:sp>
      <p:sp>
        <p:nvSpPr>
          <p:cNvPr id="23" name="Google Shape;23;p3"/>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24" name="Google Shape;24;p3"/>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4"/>
          <p:cNvSpPr txBox="1"/>
          <p:nvPr>
            <p:ph type="title"/>
          </p:nvPr>
        </p:nvSpPr>
        <p:spPr>
          <a:xfrm>
            <a:off x="457200" y="274637"/>
            <a:ext cx="8228012" cy="1141412"/>
          </a:xfrm>
          <a:prstGeom prst="rect">
            <a:avLst/>
          </a:prstGeom>
          <a:noFill/>
          <a:ln>
            <a:noFill/>
          </a:ln>
        </p:spPr>
        <p:txBody>
          <a:bodyPr anchorCtr="0" anchor="ctr" bIns="45700" lIns="91425" spcFirstLastPara="1" rIns="91425" wrap="square" tIns="4570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p:txBody>
      </p:sp>
      <p:sp>
        <p:nvSpPr>
          <p:cNvPr id="27" name="Google Shape;27;p4"/>
          <p:cNvSpPr txBox="1"/>
          <p:nvPr>
            <p:ph idx="1" type="body"/>
          </p:nvPr>
        </p:nvSpPr>
        <p:spPr>
          <a:xfrm>
            <a:off x="457200" y="1600200"/>
            <a:ext cx="8228012" cy="4524375"/>
          </a:xfrm>
          <a:prstGeom prst="rect">
            <a:avLst/>
          </a:prstGeom>
          <a:noFill/>
          <a:ln>
            <a:noFill/>
          </a:ln>
        </p:spPr>
        <p:txBody>
          <a:bodyPr anchorCtr="0" anchor="t" bIns="45700" lIns="91425" spcFirstLastPara="1" rIns="91425" wrap="square" tIns="45700">
            <a:noAutofit/>
          </a:bodyPr>
          <a:lstStyle>
            <a:lvl1pPr indent="-228600" lvl="0" marL="457200" algn="l">
              <a:lnSpc>
                <a:spcPct val="83000"/>
              </a:lnSpc>
              <a:spcBef>
                <a:spcPts val="1425"/>
              </a:spcBef>
              <a:spcAft>
                <a:spcPts val="0"/>
              </a:spcAft>
              <a:buSzPts val="1400"/>
              <a:buNone/>
              <a:defRPr/>
            </a:lvl1pPr>
            <a:lvl2pPr indent="-228600" lvl="1" marL="914400" algn="l">
              <a:lnSpc>
                <a:spcPct val="83000"/>
              </a:lnSpc>
              <a:spcBef>
                <a:spcPts val="1138"/>
              </a:spcBef>
              <a:spcAft>
                <a:spcPts val="0"/>
              </a:spcAft>
              <a:buSzPts val="1400"/>
              <a:buNone/>
              <a:defRPr/>
            </a:lvl2pPr>
            <a:lvl3pPr indent="-228600" lvl="2" marL="1371600" algn="l">
              <a:lnSpc>
                <a:spcPct val="83000"/>
              </a:lnSpc>
              <a:spcBef>
                <a:spcPts val="850"/>
              </a:spcBef>
              <a:spcAft>
                <a:spcPts val="0"/>
              </a:spcAft>
              <a:buSzPts val="1400"/>
              <a:buNone/>
              <a:defRPr/>
            </a:lvl3pPr>
            <a:lvl4pPr indent="-228600" lvl="3" marL="1828800" algn="l">
              <a:lnSpc>
                <a:spcPct val="83000"/>
              </a:lnSpc>
              <a:spcBef>
                <a:spcPts val="575"/>
              </a:spcBef>
              <a:spcAft>
                <a:spcPts val="0"/>
              </a:spcAft>
              <a:buSzPts val="1400"/>
              <a:buNone/>
              <a:defRPr/>
            </a:lvl4pPr>
            <a:lvl5pPr indent="-228600" lvl="4" marL="2286000" algn="l">
              <a:lnSpc>
                <a:spcPct val="83000"/>
              </a:lnSpc>
              <a:spcBef>
                <a:spcPts val="288"/>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4"/>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29" name="Google Shape;29;p4"/>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457200" y="274637"/>
            <a:ext cx="8228012" cy="1141412"/>
          </a:xfrm>
          <a:prstGeom prst="rect">
            <a:avLst/>
          </a:prstGeom>
          <a:noFill/>
          <a:ln>
            <a:noFill/>
          </a:ln>
        </p:spPr>
        <p:txBody>
          <a:bodyPr anchorCtr="0" anchor="ctr" bIns="45700" lIns="91425" spcFirstLastPara="1" rIns="91425" wrap="square" tIns="4570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p:txBody>
      </p:sp>
      <p:sp>
        <p:nvSpPr>
          <p:cNvPr id="32" name="Google Shape;32;p5"/>
          <p:cNvSpPr txBox="1"/>
          <p:nvPr>
            <p:ph idx="1" type="body"/>
          </p:nvPr>
        </p:nvSpPr>
        <p:spPr>
          <a:xfrm>
            <a:off x="457200" y="1600200"/>
            <a:ext cx="4037013" cy="4524375"/>
          </a:xfrm>
          <a:prstGeom prst="rect">
            <a:avLst/>
          </a:prstGeom>
          <a:noFill/>
          <a:ln>
            <a:noFill/>
          </a:ln>
        </p:spPr>
        <p:txBody>
          <a:bodyPr anchorCtr="0" anchor="t" bIns="45700" lIns="91425" spcFirstLastPara="1" rIns="91425" wrap="square" tIns="45700">
            <a:noAutofit/>
          </a:bodyPr>
          <a:lstStyle>
            <a:lvl1pPr indent="-228600" lvl="0" marL="457200" algn="l">
              <a:lnSpc>
                <a:spcPct val="83000"/>
              </a:lnSpc>
              <a:spcBef>
                <a:spcPts val="1425"/>
              </a:spcBef>
              <a:spcAft>
                <a:spcPts val="0"/>
              </a:spcAft>
              <a:buSzPts val="1400"/>
              <a:buNone/>
              <a:defRPr/>
            </a:lvl1pPr>
            <a:lvl2pPr indent="-228600" lvl="1" marL="914400" algn="l">
              <a:lnSpc>
                <a:spcPct val="83000"/>
              </a:lnSpc>
              <a:spcBef>
                <a:spcPts val="1138"/>
              </a:spcBef>
              <a:spcAft>
                <a:spcPts val="0"/>
              </a:spcAft>
              <a:buSzPts val="1400"/>
              <a:buNone/>
              <a:defRPr/>
            </a:lvl2pPr>
            <a:lvl3pPr indent="-228600" lvl="2" marL="1371600" algn="l">
              <a:lnSpc>
                <a:spcPct val="83000"/>
              </a:lnSpc>
              <a:spcBef>
                <a:spcPts val="850"/>
              </a:spcBef>
              <a:spcAft>
                <a:spcPts val="0"/>
              </a:spcAft>
              <a:buSzPts val="1400"/>
              <a:buNone/>
              <a:defRPr/>
            </a:lvl3pPr>
            <a:lvl4pPr indent="-228600" lvl="3" marL="1828800" algn="l">
              <a:lnSpc>
                <a:spcPct val="83000"/>
              </a:lnSpc>
              <a:spcBef>
                <a:spcPts val="575"/>
              </a:spcBef>
              <a:spcAft>
                <a:spcPts val="0"/>
              </a:spcAft>
              <a:buSzPts val="1400"/>
              <a:buNone/>
              <a:defRPr/>
            </a:lvl4pPr>
            <a:lvl5pPr indent="-228600" lvl="4" marL="2286000" algn="l">
              <a:lnSpc>
                <a:spcPct val="83000"/>
              </a:lnSpc>
              <a:spcBef>
                <a:spcPts val="288"/>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4646613" y="1600200"/>
            <a:ext cx="4038600" cy="4524375"/>
          </a:xfrm>
          <a:prstGeom prst="rect">
            <a:avLst/>
          </a:prstGeom>
          <a:noFill/>
          <a:ln>
            <a:noFill/>
          </a:ln>
        </p:spPr>
        <p:txBody>
          <a:bodyPr anchorCtr="0" anchor="t" bIns="45700" lIns="91425" spcFirstLastPara="1" rIns="91425" wrap="square" tIns="45700">
            <a:noAutofit/>
          </a:bodyPr>
          <a:lstStyle>
            <a:lvl1pPr indent="-228600" lvl="0" marL="457200" algn="l">
              <a:lnSpc>
                <a:spcPct val="83000"/>
              </a:lnSpc>
              <a:spcBef>
                <a:spcPts val="1425"/>
              </a:spcBef>
              <a:spcAft>
                <a:spcPts val="0"/>
              </a:spcAft>
              <a:buSzPts val="1400"/>
              <a:buNone/>
              <a:defRPr/>
            </a:lvl1pPr>
            <a:lvl2pPr indent="-228600" lvl="1" marL="914400" algn="l">
              <a:lnSpc>
                <a:spcPct val="83000"/>
              </a:lnSpc>
              <a:spcBef>
                <a:spcPts val="1138"/>
              </a:spcBef>
              <a:spcAft>
                <a:spcPts val="0"/>
              </a:spcAft>
              <a:buSzPts val="1400"/>
              <a:buNone/>
              <a:defRPr/>
            </a:lvl2pPr>
            <a:lvl3pPr indent="-228600" lvl="2" marL="1371600" algn="l">
              <a:lnSpc>
                <a:spcPct val="83000"/>
              </a:lnSpc>
              <a:spcBef>
                <a:spcPts val="850"/>
              </a:spcBef>
              <a:spcAft>
                <a:spcPts val="0"/>
              </a:spcAft>
              <a:buSzPts val="1400"/>
              <a:buNone/>
              <a:defRPr/>
            </a:lvl3pPr>
            <a:lvl4pPr indent="-228600" lvl="3" marL="1828800" algn="l">
              <a:lnSpc>
                <a:spcPct val="83000"/>
              </a:lnSpc>
              <a:spcBef>
                <a:spcPts val="575"/>
              </a:spcBef>
              <a:spcAft>
                <a:spcPts val="0"/>
              </a:spcAft>
              <a:buSzPts val="1400"/>
              <a:buNone/>
              <a:defRPr/>
            </a:lvl4pPr>
            <a:lvl5pPr indent="-228600" lvl="4" marL="2286000" algn="l">
              <a:lnSpc>
                <a:spcPct val="83000"/>
              </a:lnSpc>
              <a:spcBef>
                <a:spcPts val="288"/>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5"/>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35" name="Google Shape;35;p5"/>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6" name="Shape 36"/>
        <p:cNvGrpSpPr/>
        <p:nvPr/>
      </p:nvGrpSpPr>
      <p:grpSpPr>
        <a:xfrm>
          <a:off x="0" y="0"/>
          <a:ext cx="0" cy="0"/>
          <a:chOff x="0" y="0"/>
          <a:chExt cx="0" cy="0"/>
        </a:xfrm>
      </p:grpSpPr>
      <p:sp>
        <p:nvSpPr>
          <p:cNvPr id="37" name="Google Shape;37;p6"/>
          <p:cNvSpPr txBox="1"/>
          <p:nvPr>
            <p:ph type="title"/>
          </p:nvPr>
        </p:nvSpPr>
        <p:spPr>
          <a:xfrm rot="5400000">
            <a:off x="4732338" y="2171700"/>
            <a:ext cx="5849937" cy="2055813"/>
          </a:xfrm>
          <a:prstGeom prst="rect">
            <a:avLst/>
          </a:prstGeom>
          <a:noFill/>
          <a:ln>
            <a:noFill/>
          </a:ln>
        </p:spPr>
        <p:txBody>
          <a:bodyPr anchorCtr="0" anchor="ctr" bIns="45700" lIns="91425" spcFirstLastPara="1" rIns="91425" wrap="square" tIns="4570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p:txBody>
      </p:sp>
      <p:sp>
        <p:nvSpPr>
          <p:cNvPr id="38" name="Google Shape;38;p6"/>
          <p:cNvSpPr txBox="1"/>
          <p:nvPr>
            <p:ph idx="1" type="body"/>
          </p:nvPr>
        </p:nvSpPr>
        <p:spPr>
          <a:xfrm rot="5400000">
            <a:off x="542132" y="189707"/>
            <a:ext cx="5849937" cy="6019800"/>
          </a:xfrm>
          <a:prstGeom prst="rect">
            <a:avLst/>
          </a:prstGeom>
          <a:noFill/>
          <a:ln>
            <a:noFill/>
          </a:ln>
        </p:spPr>
        <p:txBody>
          <a:bodyPr anchorCtr="0" anchor="t" bIns="45700" lIns="91425" spcFirstLastPara="1" rIns="91425" wrap="square" tIns="45700">
            <a:noAutofit/>
          </a:bodyPr>
          <a:lstStyle>
            <a:lvl1pPr indent="-228600" lvl="0" marL="457200" algn="l">
              <a:lnSpc>
                <a:spcPct val="83000"/>
              </a:lnSpc>
              <a:spcBef>
                <a:spcPts val="1425"/>
              </a:spcBef>
              <a:spcAft>
                <a:spcPts val="0"/>
              </a:spcAft>
              <a:buSzPts val="1400"/>
              <a:buNone/>
              <a:defRPr/>
            </a:lvl1pPr>
            <a:lvl2pPr indent="-228600" lvl="1" marL="914400" algn="l">
              <a:lnSpc>
                <a:spcPct val="83000"/>
              </a:lnSpc>
              <a:spcBef>
                <a:spcPts val="1138"/>
              </a:spcBef>
              <a:spcAft>
                <a:spcPts val="0"/>
              </a:spcAft>
              <a:buSzPts val="1400"/>
              <a:buNone/>
              <a:defRPr/>
            </a:lvl2pPr>
            <a:lvl3pPr indent="-228600" lvl="2" marL="1371600" algn="l">
              <a:lnSpc>
                <a:spcPct val="83000"/>
              </a:lnSpc>
              <a:spcBef>
                <a:spcPts val="850"/>
              </a:spcBef>
              <a:spcAft>
                <a:spcPts val="0"/>
              </a:spcAft>
              <a:buSzPts val="1400"/>
              <a:buNone/>
              <a:defRPr/>
            </a:lvl3pPr>
            <a:lvl4pPr indent="-228600" lvl="3" marL="1828800" algn="l">
              <a:lnSpc>
                <a:spcPct val="83000"/>
              </a:lnSpc>
              <a:spcBef>
                <a:spcPts val="575"/>
              </a:spcBef>
              <a:spcAft>
                <a:spcPts val="0"/>
              </a:spcAft>
              <a:buSzPts val="1400"/>
              <a:buNone/>
              <a:defRPr/>
            </a:lvl4pPr>
            <a:lvl5pPr indent="-228600" lvl="4" marL="2286000" algn="l">
              <a:lnSpc>
                <a:spcPct val="83000"/>
              </a:lnSpc>
              <a:spcBef>
                <a:spcPts val="288"/>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6"/>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40" name="Google Shape;40;p6"/>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1" name="Shape 41"/>
        <p:cNvGrpSpPr/>
        <p:nvPr/>
      </p:nvGrpSpPr>
      <p:grpSpPr>
        <a:xfrm>
          <a:off x="0" y="0"/>
          <a:ext cx="0" cy="0"/>
          <a:chOff x="0" y="0"/>
          <a:chExt cx="0" cy="0"/>
        </a:xfrm>
      </p:grpSpPr>
      <p:sp>
        <p:nvSpPr>
          <p:cNvPr id="42" name="Google Shape;42;p7"/>
          <p:cNvSpPr txBox="1"/>
          <p:nvPr>
            <p:ph type="title"/>
          </p:nvPr>
        </p:nvSpPr>
        <p:spPr>
          <a:xfrm>
            <a:off x="457200" y="274637"/>
            <a:ext cx="8228012" cy="1141412"/>
          </a:xfrm>
          <a:prstGeom prst="rect">
            <a:avLst/>
          </a:prstGeom>
          <a:noFill/>
          <a:ln>
            <a:noFill/>
          </a:ln>
        </p:spPr>
        <p:txBody>
          <a:bodyPr anchorCtr="0" anchor="ctr" bIns="45700" lIns="91425" spcFirstLastPara="1" rIns="91425" wrap="square" tIns="4570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p:txBody>
      </p:sp>
      <p:sp>
        <p:nvSpPr>
          <p:cNvPr id="43" name="Google Shape;43;p7"/>
          <p:cNvSpPr txBox="1"/>
          <p:nvPr>
            <p:ph idx="1" type="body"/>
          </p:nvPr>
        </p:nvSpPr>
        <p:spPr>
          <a:xfrm rot="5400000">
            <a:off x="2309018" y="-251619"/>
            <a:ext cx="4524375" cy="8228012"/>
          </a:xfrm>
          <a:prstGeom prst="rect">
            <a:avLst/>
          </a:prstGeom>
          <a:noFill/>
          <a:ln>
            <a:noFill/>
          </a:ln>
        </p:spPr>
        <p:txBody>
          <a:bodyPr anchorCtr="0" anchor="t" bIns="45700" lIns="91425" spcFirstLastPara="1" rIns="91425" wrap="square" tIns="45700">
            <a:noAutofit/>
          </a:bodyPr>
          <a:lstStyle>
            <a:lvl1pPr indent="-228600" lvl="0" marL="457200" algn="l">
              <a:lnSpc>
                <a:spcPct val="83000"/>
              </a:lnSpc>
              <a:spcBef>
                <a:spcPts val="1425"/>
              </a:spcBef>
              <a:spcAft>
                <a:spcPts val="0"/>
              </a:spcAft>
              <a:buSzPts val="1400"/>
              <a:buNone/>
              <a:defRPr/>
            </a:lvl1pPr>
            <a:lvl2pPr indent="-228600" lvl="1" marL="914400" algn="l">
              <a:lnSpc>
                <a:spcPct val="83000"/>
              </a:lnSpc>
              <a:spcBef>
                <a:spcPts val="1138"/>
              </a:spcBef>
              <a:spcAft>
                <a:spcPts val="0"/>
              </a:spcAft>
              <a:buSzPts val="1400"/>
              <a:buNone/>
              <a:defRPr/>
            </a:lvl2pPr>
            <a:lvl3pPr indent="-228600" lvl="2" marL="1371600" algn="l">
              <a:lnSpc>
                <a:spcPct val="83000"/>
              </a:lnSpc>
              <a:spcBef>
                <a:spcPts val="850"/>
              </a:spcBef>
              <a:spcAft>
                <a:spcPts val="0"/>
              </a:spcAft>
              <a:buSzPts val="1400"/>
              <a:buNone/>
              <a:defRPr/>
            </a:lvl3pPr>
            <a:lvl4pPr indent="-228600" lvl="3" marL="1828800" algn="l">
              <a:lnSpc>
                <a:spcPct val="83000"/>
              </a:lnSpc>
              <a:spcBef>
                <a:spcPts val="575"/>
              </a:spcBef>
              <a:spcAft>
                <a:spcPts val="0"/>
              </a:spcAft>
              <a:buSzPts val="1400"/>
              <a:buNone/>
              <a:defRPr/>
            </a:lvl4pPr>
            <a:lvl5pPr indent="-228600" lvl="4" marL="2286000" algn="l">
              <a:lnSpc>
                <a:spcPct val="83000"/>
              </a:lnSpc>
              <a:spcBef>
                <a:spcPts val="288"/>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45" name="Google Shape;45;p7"/>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6" name="Shape 46"/>
        <p:cNvGrpSpPr/>
        <p:nvPr/>
      </p:nvGrpSpPr>
      <p:grpSpPr>
        <a:xfrm>
          <a:off x="0" y="0"/>
          <a:ext cx="0" cy="0"/>
          <a:chOff x="0" y="0"/>
          <a:chExt cx="0" cy="0"/>
        </a:xfrm>
      </p:grpSpPr>
      <p:sp>
        <p:nvSpPr>
          <p:cNvPr id="47" name="Google Shape;47;p8"/>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83000"/>
              </a:lnSpc>
              <a:spcBef>
                <a:spcPts val="0"/>
              </a:spcBef>
              <a:spcAft>
                <a:spcPts val="0"/>
              </a:spcAft>
              <a:buSzPts val="1400"/>
              <a:buNone/>
              <a:defRPr sz="3200"/>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p:txBody>
      </p:sp>
      <p:sp>
        <p:nvSpPr>
          <p:cNvPr id="48" name="Google Shape;48;p8"/>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83000"/>
              </a:lnSpc>
              <a:spcBef>
                <a:spcPts val="1425"/>
              </a:spcBef>
              <a:spcAft>
                <a:spcPts val="0"/>
              </a:spcAft>
              <a:buClr>
                <a:srgbClr val="000000"/>
              </a:buClr>
              <a:buSzPts val="3200"/>
              <a:buFont typeface="Times New Roman"/>
              <a:buNone/>
              <a:defRPr sz="3200">
                <a:solidFill>
                  <a:srgbClr val="000000"/>
                </a:solidFill>
                <a:latin typeface="Calibri"/>
                <a:ea typeface="Calibri"/>
                <a:cs typeface="Calibri"/>
                <a:sym typeface="Calibri"/>
              </a:defRPr>
            </a:lvl1pPr>
            <a:lvl2pPr lvl="1" marR="0" rtl="0" algn="l">
              <a:lnSpc>
                <a:spcPct val="83000"/>
              </a:lnSpc>
              <a:spcBef>
                <a:spcPts val="1138"/>
              </a:spcBef>
              <a:spcAft>
                <a:spcPts val="0"/>
              </a:spcAft>
              <a:buClr>
                <a:srgbClr val="000000"/>
              </a:buClr>
              <a:buSzPts val="2800"/>
              <a:buFont typeface="Times New Roman"/>
              <a:buNone/>
              <a:defRPr b="0" i="0" sz="2800" u="none" cap="none" strike="noStrike">
                <a:solidFill>
                  <a:srgbClr val="000000"/>
                </a:solidFill>
                <a:latin typeface="Calibri"/>
                <a:ea typeface="Calibri"/>
                <a:cs typeface="Calibri"/>
                <a:sym typeface="Calibri"/>
              </a:defRPr>
            </a:lvl2pPr>
            <a:lvl3pPr lvl="2" marR="0" rtl="0" algn="l">
              <a:lnSpc>
                <a:spcPct val="83000"/>
              </a:lnSpc>
              <a:spcBef>
                <a:spcPts val="850"/>
              </a:spcBef>
              <a:spcAft>
                <a:spcPts val="0"/>
              </a:spcAft>
              <a:buClr>
                <a:srgbClr val="000000"/>
              </a:buClr>
              <a:buSzPts val="2400"/>
              <a:buFont typeface="Times New Roman"/>
              <a:buNone/>
              <a:defRPr b="0" i="0" sz="2400" u="none" cap="none" strike="noStrike">
                <a:solidFill>
                  <a:srgbClr val="000000"/>
                </a:solidFill>
                <a:latin typeface="Calibri"/>
                <a:ea typeface="Calibri"/>
                <a:cs typeface="Calibri"/>
                <a:sym typeface="Calibri"/>
              </a:defRPr>
            </a:lvl3pPr>
            <a:lvl4pPr lvl="3" marR="0" rtl="0" algn="l">
              <a:lnSpc>
                <a:spcPct val="83000"/>
              </a:lnSpc>
              <a:spcBef>
                <a:spcPts val="575"/>
              </a:spcBef>
              <a:spcAft>
                <a:spcPts val="0"/>
              </a:spcAft>
              <a:buClr>
                <a:srgbClr val="000000"/>
              </a:buClr>
              <a:buSzPts val="2000"/>
              <a:buFont typeface="Times New Roman"/>
              <a:buNone/>
              <a:defRPr b="0" i="0" sz="2000" u="none" cap="none" strike="noStrike">
                <a:solidFill>
                  <a:srgbClr val="000000"/>
                </a:solidFill>
                <a:latin typeface="Calibri"/>
                <a:ea typeface="Calibri"/>
                <a:cs typeface="Calibri"/>
                <a:sym typeface="Calibri"/>
              </a:defRPr>
            </a:lvl4pPr>
            <a:lvl5pPr lvl="4" marR="0" rtl="0" algn="l">
              <a:lnSpc>
                <a:spcPct val="83000"/>
              </a:lnSpc>
              <a:spcBef>
                <a:spcPts val="288"/>
              </a:spcBef>
              <a:spcAft>
                <a:spcPts val="0"/>
              </a:spcAft>
              <a:buClr>
                <a:srgbClr val="000000"/>
              </a:buClr>
              <a:buSzPts val="2000"/>
              <a:buFont typeface="Times New Roman"/>
              <a:buNone/>
              <a:defRPr b="0" i="0" sz="2000" u="none" cap="none" strike="noStrike">
                <a:solidFill>
                  <a:srgbClr val="000000"/>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49" name="Google Shape;49;p8"/>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83000"/>
              </a:lnSpc>
              <a:spcBef>
                <a:spcPts val="1425"/>
              </a:spcBef>
              <a:spcAft>
                <a:spcPts val="0"/>
              </a:spcAft>
              <a:buSzPts val="1600"/>
              <a:buNone/>
              <a:defRPr sz="1600"/>
            </a:lvl1pPr>
            <a:lvl2pPr indent="-228600" lvl="1" marL="914400" algn="l">
              <a:lnSpc>
                <a:spcPct val="83000"/>
              </a:lnSpc>
              <a:spcBef>
                <a:spcPts val="1138"/>
              </a:spcBef>
              <a:spcAft>
                <a:spcPts val="0"/>
              </a:spcAft>
              <a:buSzPts val="1400"/>
              <a:buNone/>
              <a:defRPr sz="1400"/>
            </a:lvl2pPr>
            <a:lvl3pPr indent="-228600" lvl="2" marL="1371600" algn="l">
              <a:lnSpc>
                <a:spcPct val="83000"/>
              </a:lnSpc>
              <a:spcBef>
                <a:spcPts val="850"/>
              </a:spcBef>
              <a:spcAft>
                <a:spcPts val="0"/>
              </a:spcAft>
              <a:buSzPts val="1200"/>
              <a:buNone/>
              <a:defRPr sz="1200"/>
            </a:lvl3pPr>
            <a:lvl4pPr indent="-228600" lvl="3" marL="1828800" algn="l">
              <a:lnSpc>
                <a:spcPct val="83000"/>
              </a:lnSpc>
              <a:spcBef>
                <a:spcPts val="575"/>
              </a:spcBef>
              <a:spcAft>
                <a:spcPts val="0"/>
              </a:spcAft>
              <a:buSzPts val="1000"/>
              <a:buNone/>
              <a:defRPr sz="1000"/>
            </a:lvl4pPr>
            <a:lvl5pPr indent="-228600" lvl="4" marL="2286000" algn="l">
              <a:lnSpc>
                <a:spcPct val="83000"/>
              </a:lnSpc>
              <a:spcBef>
                <a:spcPts val="288"/>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0" name="Google Shape;50;p8"/>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51" name="Google Shape;51;p8"/>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9"/>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83000"/>
              </a:lnSpc>
              <a:spcBef>
                <a:spcPts val="0"/>
              </a:spcBef>
              <a:spcAft>
                <a:spcPts val="0"/>
              </a:spcAft>
              <a:buSzPts val="1400"/>
              <a:buNone/>
              <a:defRPr sz="3200"/>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p:txBody>
      </p:sp>
      <p:sp>
        <p:nvSpPr>
          <p:cNvPr id="54" name="Google Shape;54;p9"/>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228600" lvl="0" marL="457200" algn="l">
              <a:lnSpc>
                <a:spcPct val="83000"/>
              </a:lnSpc>
              <a:spcBef>
                <a:spcPts val="1425"/>
              </a:spcBef>
              <a:spcAft>
                <a:spcPts val="0"/>
              </a:spcAft>
              <a:buSzPts val="1400"/>
              <a:buNone/>
              <a:defRPr sz="3200"/>
            </a:lvl1pPr>
            <a:lvl2pPr indent="-228600" lvl="1" marL="914400" algn="l">
              <a:lnSpc>
                <a:spcPct val="83000"/>
              </a:lnSpc>
              <a:spcBef>
                <a:spcPts val="1138"/>
              </a:spcBef>
              <a:spcAft>
                <a:spcPts val="0"/>
              </a:spcAft>
              <a:buSzPts val="1400"/>
              <a:buNone/>
              <a:defRPr sz="2800"/>
            </a:lvl2pPr>
            <a:lvl3pPr indent="-228600" lvl="2" marL="1371600" algn="l">
              <a:lnSpc>
                <a:spcPct val="83000"/>
              </a:lnSpc>
              <a:spcBef>
                <a:spcPts val="850"/>
              </a:spcBef>
              <a:spcAft>
                <a:spcPts val="0"/>
              </a:spcAft>
              <a:buSzPts val="1400"/>
              <a:buNone/>
              <a:defRPr sz="2400"/>
            </a:lvl3pPr>
            <a:lvl4pPr indent="-228600" lvl="3" marL="1828800" algn="l">
              <a:lnSpc>
                <a:spcPct val="83000"/>
              </a:lnSpc>
              <a:spcBef>
                <a:spcPts val="575"/>
              </a:spcBef>
              <a:spcAft>
                <a:spcPts val="0"/>
              </a:spcAft>
              <a:buSzPts val="1400"/>
              <a:buNone/>
              <a:defRPr sz="2000"/>
            </a:lvl4pPr>
            <a:lvl5pPr indent="-228600" lvl="4" marL="2286000" algn="l">
              <a:lnSpc>
                <a:spcPct val="83000"/>
              </a:lnSpc>
              <a:spcBef>
                <a:spcPts val="288"/>
              </a:spcBef>
              <a:spcAft>
                <a:spcPts val="0"/>
              </a:spcAft>
              <a:buSzPts val="1400"/>
              <a:buNone/>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5" name="Google Shape;55;p9"/>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83000"/>
              </a:lnSpc>
              <a:spcBef>
                <a:spcPts val="1425"/>
              </a:spcBef>
              <a:spcAft>
                <a:spcPts val="0"/>
              </a:spcAft>
              <a:buSzPts val="1600"/>
              <a:buNone/>
              <a:defRPr sz="1600"/>
            </a:lvl1pPr>
            <a:lvl2pPr indent="-228600" lvl="1" marL="914400" algn="l">
              <a:lnSpc>
                <a:spcPct val="83000"/>
              </a:lnSpc>
              <a:spcBef>
                <a:spcPts val="1138"/>
              </a:spcBef>
              <a:spcAft>
                <a:spcPts val="0"/>
              </a:spcAft>
              <a:buSzPts val="1400"/>
              <a:buNone/>
              <a:defRPr sz="1400"/>
            </a:lvl2pPr>
            <a:lvl3pPr indent="-228600" lvl="2" marL="1371600" algn="l">
              <a:lnSpc>
                <a:spcPct val="83000"/>
              </a:lnSpc>
              <a:spcBef>
                <a:spcPts val="850"/>
              </a:spcBef>
              <a:spcAft>
                <a:spcPts val="0"/>
              </a:spcAft>
              <a:buSzPts val="1200"/>
              <a:buNone/>
              <a:defRPr sz="1200"/>
            </a:lvl3pPr>
            <a:lvl4pPr indent="-228600" lvl="3" marL="1828800" algn="l">
              <a:lnSpc>
                <a:spcPct val="83000"/>
              </a:lnSpc>
              <a:spcBef>
                <a:spcPts val="575"/>
              </a:spcBef>
              <a:spcAft>
                <a:spcPts val="0"/>
              </a:spcAft>
              <a:buSzPts val="1000"/>
              <a:buNone/>
              <a:defRPr sz="1000"/>
            </a:lvl4pPr>
            <a:lvl5pPr indent="-228600" lvl="4" marL="2286000" algn="l">
              <a:lnSpc>
                <a:spcPct val="83000"/>
              </a:lnSpc>
              <a:spcBef>
                <a:spcPts val="288"/>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6" name="Google Shape;56;p9"/>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57" name="Google Shape;57;p9"/>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8" name="Shape 58"/>
        <p:cNvGrpSpPr/>
        <p:nvPr/>
      </p:nvGrpSpPr>
      <p:grpSpPr>
        <a:xfrm>
          <a:off x="0" y="0"/>
          <a:ext cx="0" cy="0"/>
          <a:chOff x="0" y="0"/>
          <a:chExt cx="0" cy="0"/>
        </a:xfrm>
      </p:grpSpPr>
      <p:sp>
        <p:nvSpPr>
          <p:cNvPr id="59" name="Google Shape;59;p10"/>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p:txBody>
      </p:sp>
      <p:sp>
        <p:nvSpPr>
          <p:cNvPr id="60" name="Google Shape;60;p10"/>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7"/>
            <a:ext cx="8228012" cy="1141412"/>
          </a:xfrm>
          <a:prstGeom prst="rect">
            <a:avLst/>
          </a:prstGeom>
          <a:noFill/>
          <a:ln>
            <a:noFill/>
          </a:ln>
        </p:spPr>
        <p:txBody>
          <a:bodyPr anchorCtr="0" anchor="ctr" bIns="45700" lIns="91425" spcFirstLastPara="1" rIns="91425" wrap="square" tIns="45700">
            <a:noAutofit/>
          </a:bodyPr>
          <a:lstStyle>
            <a:lvl1pPr lvl="0" marR="0" rtl="0" algn="l">
              <a:lnSpc>
                <a:spcPct val="83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1pPr>
            <a:lvl2pPr lvl="1" marR="0" rtl="0" algn="l">
              <a:lnSpc>
                <a:spcPct val="83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2pPr>
            <a:lvl3pPr lvl="2" marR="0" rtl="0" algn="l">
              <a:lnSpc>
                <a:spcPct val="83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3pPr>
            <a:lvl4pPr lvl="3" marR="0" rtl="0" algn="l">
              <a:lnSpc>
                <a:spcPct val="83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4pPr>
            <a:lvl5pPr lvl="4" marR="0" rtl="0" algn="l">
              <a:lnSpc>
                <a:spcPct val="83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5pPr>
            <a:lvl6pPr lvl="5" marR="0" rtl="0" algn="l">
              <a:lnSpc>
                <a:spcPct val="83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6pPr>
            <a:lvl7pPr lvl="6" marR="0" rtl="0" algn="l">
              <a:lnSpc>
                <a:spcPct val="83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7pPr>
            <a:lvl8pPr lvl="7" marR="0" rtl="0" algn="l">
              <a:lnSpc>
                <a:spcPct val="83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8pPr>
            <a:lvl9pPr lvl="8" marR="0" rtl="0" algn="l">
              <a:lnSpc>
                <a:spcPct val="83000"/>
              </a:lnSpc>
              <a:spcBef>
                <a:spcPts val="0"/>
              </a:spcBef>
              <a:spcAft>
                <a:spcPts val="0"/>
              </a:spcAft>
              <a:buSzPts val="1400"/>
              <a:buNone/>
              <a:defRPr b="0" i="0" sz="1800" u="none" cap="none" strike="noStrike">
                <a:solidFill>
                  <a:srgbClr val="000000"/>
                </a:solidFill>
                <a:latin typeface="Calibri"/>
                <a:ea typeface="Calibri"/>
                <a:cs typeface="Calibri"/>
                <a:sym typeface="Calibri"/>
              </a:defRPr>
            </a:lvl9pPr>
          </a:lstStyle>
          <a:p/>
        </p:txBody>
      </p:sp>
      <p:sp>
        <p:nvSpPr>
          <p:cNvPr id="11" name="Google Shape;11;p1"/>
          <p:cNvSpPr txBox="1"/>
          <p:nvPr>
            <p:ph idx="1" type="body"/>
          </p:nvPr>
        </p:nvSpPr>
        <p:spPr>
          <a:xfrm>
            <a:off x="457200" y="1600200"/>
            <a:ext cx="8228012" cy="4524375"/>
          </a:xfrm>
          <a:prstGeom prst="rect">
            <a:avLst/>
          </a:prstGeom>
          <a:noFill/>
          <a:ln>
            <a:noFill/>
          </a:ln>
        </p:spPr>
        <p:txBody>
          <a:bodyPr anchorCtr="0" anchor="t" bIns="45700" lIns="91425" spcFirstLastPara="1" rIns="91425" wrap="square" tIns="45700">
            <a:noAutofit/>
          </a:bodyPr>
          <a:lstStyle>
            <a:lvl1pPr indent="-228600" lvl="0" marL="457200" marR="0" rtl="0" algn="l">
              <a:lnSpc>
                <a:spcPct val="83000"/>
              </a:lnSpc>
              <a:spcBef>
                <a:spcPts val="1425"/>
              </a:spcBef>
              <a:spcAft>
                <a:spcPts val="0"/>
              </a:spcAft>
              <a:buSzPts val="1400"/>
              <a:buNone/>
              <a:defRPr b="0" i="0" sz="3200" u="none" cap="none" strike="noStrike">
                <a:solidFill>
                  <a:srgbClr val="000000"/>
                </a:solidFill>
                <a:latin typeface="Calibri"/>
                <a:ea typeface="Calibri"/>
                <a:cs typeface="Calibri"/>
                <a:sym typeface="Calibri"/>
              </a:defRPr>
            </a:lvl1pPr>
            <a:lvl2pPr indent="-228600" lvl="1" marL="914400" marR="0" rtl="0" algn="l">
              <a:lnSpc>
                <a:spcPct val="83000"/>
              </a:lnSpc>
              <a:spcBef>
                <a:spcPts val="1138"/>
              </a:spcBef>
              <a:spcAft>
                <a:spcPts val="0"/>
              </a:spcAft>
              <a:buSzPts val="1400"/>
              <a:buNone/>
              <a:defRPr b="0" i="0" sz="2400" u="none" cap="none" strike="noStrike">
                <a:solidFill>
                  <a:srgbClr val="000000"/>
                </a:solidFill>
                <a:latin typeface="Calibri"/>
                <a:ea typeface="Calibri"/>
                <a:cs typeface="Calibri"/>
                <a:sym typeface="Calibri"/>
              </a:defRPr>
            </a:lvl2pPr>
            <a:lvl3pPr indent="-228600" lvl="2" marL="1371600" marR="0" rtl="0" algn="l">
              <a:lnSpc>
                <a:spcPct val="83000"/>
              </a:lnSpc>
              <a:spcBef>
                <a:spcPts val="850"/>
              </a:spcBef>
              <a:spcAft>
                <a:spcPts val="0"/>
              </a:spcAft>
              <a:buSzPts val="1400"/>
              <a:buNone/>
              <a:defRPr b="0" i="0" sz="2000" u="none" cap="none" strike="noStrike">
                <a:solidFill>
                  <a:srgbClr val="000000"/>
                </a:solidFill>
                <a:latin typeface="Calibri"/>
                <a:ea typeface="Calibri"/>
                <a:cs typeface="Calibri"/>
                <a:sym typeface="Calibri"/>
              </a:defRPr>
            </a:lvl3pPr>
            <a:lvl4pPr indent="-228600" lvl="3" marL="1828800" marR="0" rtl="0" algn="l">
              <a:lnSpc>
                <a:spcPct val="83000"/>
              </a:lnSpc>
              <a:spcBef>
                <a:spcPts val="575"/>
              </a:spcBef>
              <a:spcAft>
                <a:spcPts val="0"/>
              </a:spcAft>
              <a:buSzPts val="1400"/>
              <a:buNone/>
              <a:defRPr b="0" i="0" sz="2000" u="none" cap="none" strike="noStrike">
                <a:solidFill>
                  <a:srgbClr val="000000"/>
                </a:solidFill>
                <a:latin typeface="Calibri"/>
                <a:ea typeface="Calibri"/>
                <a:cs typeface="Calibri"/>
                <a:sym typeface="Calibri"/>
              </a:defRPr>
            </a:lvl4pPr>
            <a:lvl5pPr indent="-228600" lvl="4" marL="2286000" marR="0" rtl="0" algn="l">
              <a:lnSpc>
                <a:spcPct val="83000"/>
              </a:lnSpc>
              <a:spcBef>
                <a:spcPts val="288"/>
              </a:spcBef>
              <a:spcAft>
                <a:spcPts val="0"/>
              </a:spcAft>
              <a:buSzPts val="1400"/>
              <a:buNone/>
              <a:defRPr b="0" i="0" sz="2000" u="none" cap="none" strike="noStrike">
                <a:solidFill>
                  <a:srgbClr val="000000"/>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2012" cy="363537"/>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CCCCCC"/>
                </a:solidFill>
                <a:latin typeface="Calibri"/>
                <a:ea typeface="Calibri"/>
                <a:cs typeface="Calibri"/>
                <a:sym typeface="Calibri"/>
              </a:defRPr>
            </a:lvl1pPr>
            <a:lvl2pPr lvl="1" marR="0" rtl="0" algn="l">
              <a:lnSpc>
                <a:spcPct val="93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marR="0" rtl="0" algn="l">
              <a:lnSpc>
                <a:spcPct val="93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 name="Google Shape;14;p1"/>
          <p:cNvSpPr txBox="1"/>
          <p:nvPr>
            <p:ph idx="12" type="sldNum"/>
          </p:nvPr>
        </p:nvSpPr>
        <p:spPr>
          <a:xfrm>
            <a:off x="6553200" y="6356350"/>
            <a:ext cx="2132012" cy="363537"/>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1pPr>
            <a:lvl2pPr indent="0" lvl="1" marL="0" marR="0" rtl="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2pPr>
            <a:lvl3pPr indent="0" lvl="2" marL="0" marR="0" rtl="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3pPr>
            <a:lvl4pPr indent="0" lvl="3" marL="0" marR="0" rtl="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4pPr>
            <a:lvl5pPr indent="0" lvl="4" marL="0" marR="0" rtl="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5pPr>
            <a:lvl6pPr indent="0" lvl="5" marL="0" marR="0" rtl="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6pPr>
            <a:lvl7pPr indent="0" lvl="6" marL="0" marR="0" rtl="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7pPr>
            <a:lvl8pPr indent="0" lvl="7" marL="0" marR="0" rtl="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8pPr>
            <a:lvl9pPr indent="0" lvl="8" marL="0" marR="0" rtl="0" algn="r">
              <a:lnSpc>
                <a:spcPct val="100000"/>
              </a:lnSpc>
              <a:spcBef>
                <a:spcPts val="0"/>
              </a:spcBef>
              <a:spcAft>
                <a:spcPts val="0"/>
              </a:spcAft>
              <a:buClr>
                <a:srgbClr val="CCCCCC"/>
              </a:buClr>
              <a:buSzPts val="1200"/>
              <a:buFont typeface="Calibri"/>
              <a:buNone/>
              <a:defRPr b="0" i="0" sz="1200" u="none">
                <a:solidFill>
                  <a:srgbClr val="CCCCCC"/>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docs.google.com/forms/d/1ngMSg-Fm_Sxc8gN09pKVAzEJBiKDXSjXXXkaMfC7QhQ/ed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docs.google.com/presentation/d/1_WDNAurhbGb4vCpsLdjo7Ci8EL2oZOq4Cewws4mM_z4/edit?usp=sharing" TargetMode="External"/><Relationship Id="rId4" Type="http://schemas.openxmlformats.org/officeDocument/2006/relationships/hyperlink" Target="https://drive.google.com/file/d/1l-NBZCA7Efx8TjdeiKzKuoZpTaZkPTfY/view?usp=shar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4"/>
          <p:cNvSpPr txBox="1"/>
          <p:nvPr>
            <p:ph type="ctrTitle"/>
          </p:nvPr>
        </p:nvSpPr>
        <p:spPr>
          <a:xfrm>
            <a:off x="1143000" y="1122362"/>
            <a:ext cx="6858000" cy="23876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SzPts val="6000"/>
              <a:buNone/>
            </a:pPr>
            <a:r>
              <a:rPr lang="en-US"/>
              <a:t>Challenging our Default: Pushing the Reset on Education</a:t>
            </a:r>
            <a:endParaRPr/>
          </a:p>
        </p:txBody>
      </p:sp>
      <p:sp>
        <p:nvSpPr>
          <p:cNvPr id="82" name="Google Shape;82;p14"/>
          <p:cNvSpPr txBox="1"/>
          <p:nvPr>
            <p:ph idx="1" type="subTitle"/>
          </p:nvPr>
        </p:nvSpPr>
        <p:spPr>
          <a:xfrm>
            <a:off x="1143000" y="3602037"/>
            <a:ext cx="6858000" cy="1655762"/>
          </a:xfrm>
          <a:prstGeom prst="rect">
            <a:avLst/>
          </a:prstGeom>
          <a:noFill/>
          <a:ln>
            <a:noFill/>
          </a:ln>
        </p:spPr>
        <p:txBody>
          <a:bodyPr anchorCtr="0" anchor="t" bIns="45700" lIns="91425" spcFirstLastPara="1" rIns="91425" wrap="square" tIns="45700">
            <a:noAutofit/>
          </a:bodyPr>
          <a:lstStyle/>
          <a:p>
            <a:pPr indent="0" lvl="0" marL="0" rtl="0" algn="ctr">
              <a:lnSpc>
                <a:spcPct val="83000"/>
              </a:lnSpc>
              <a:spcBef>
                <a:spcPts val="0"/>
              </a:spcBef>
              <a:spcAft>
                <a:spcPts val="0"/>
              </a:spcAft>
              <a:buSzPts val="2400"/>
              <a:buNone/>
            </a:pPr>
            <a:r>
              <a:rPr lang="en-US"/>
              <a:t>February 21, 2022</a:t>
            </a:r>
            <a:endParaRPr/>
          </a:p>
          <a:p>
            <a:pPr indent="0" lvl="0" marL="0" rtl="0" algn="ctr">
              <a:lnSpc>
                <a:spcPct val="83000"/>
              </a:lnSpc>
              <a:spcBef>
                <a:spcPts val="0"/>
              </a:spcBef>
              <a:spcAft>
                <a:spcPts val="0"/>
              </a:spcAft>
              <a:buSzPts val="2400"/>
              <a:buNone/>
            </a:pPr>
            <a:r>
              <a:rPr lang="en-US"/>
              <a:t>8:30 a.m. - 12:00 p.m.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9" name="Shape 149"/>
        <p:cNvGrpSpPr/>
        <p:nvPr/>
      </p:nvGrpSpPr>
      <p:grpSpPr>
        <a:xfrm>
          <a:off x="0" y="0"/>
          <a:ext cx="0" cy="0"/>
          <a:chOff x="0" y="0"/>
          <a:chExt cx="0" cy="0"/>
        </a:xfrm>
      </p:grpSpPr>
      <p:sp>
        <p:nvSpPr>
          <p:cNvPr id="150" name="Google Shape;150;p23"/>
          <p:cNvSpPr txBox="1"/>
          <p:nvPr>
            <p:ph idx="1" type="body"/>
          </p:nvPr>
        </p:nvSpPr>
        <p:spPr>
          <a:xfrm>
            <a:off x="235525" y="1480425"/>
            <a:ext cx="8908500" cy="4994700"/>
          </a:xfrm>
          <a:prstGeom prst="rect">
            <a:avLst/>
          </a:prstGeom>
        </p:spPr>
        <p:txBody>
          <a:bodyPr anchorCtr="0" anchor="t" bIns="45700" lIns="91425" spcFirstLastPara="1" rIns="91425" wrap="square" tIns="45700">
            <a:noAutofit/>
          </a:bodyPr>
          <a:lstStyle/>
          <a:p>
            <a:pPr indent="0" lvl="0" marL="0" rtl="0" algn="l">
              <a:spcBef>
                <a:spcPts val="1425"/>
              </a:spcBef>
              <a:spcAft>
                <a:spcPts val="0"/>
              </a:spcAft>
              <a:buNone/>
            </a:pPr>
            <a:r>
              <a:rPr lang="en-US" sz="1200"/>
              <a:t>Communication struggle with for this generation</a:t>
            </a:r>
            <a:endParaRPr sz="1200"/>
          </a:p>
          <a:p>
            <a:pPr indent="0" lvl="0" marL="0" rtl="0" algn="l">
              <a:spcBef>
                <a:spcPts val="1425"/>
              </a:spcBef>
              <a:spcAft>
                <a:spcPts val="0"/>
              </a:spcAft>
              <a:buNone/>
            </a:pPr>
            <a:r>
              <a:rPr lang="en-US" sz="1200"/>
              <a:t>Leasrning how to communicate better   Small talk, basic communicating </a:t>
            </a:r>
            <a:endParaRPr sz="1200"/>
          </a:p>
          <a:p>
            <a:pPr indent="0" lvl="0" marL="0" rtl="0" algn="l">
              <a:spcBef>
                <a:spcPts val="1425"/>
              </a:spcBef>
              <a:spcAft>
                <a:spcPts val="0"/>
              </a:spcAft>
              <a:buNone/>
            </a:pPr>
            <a:r>
              <a:rPr lang="en-US" sz="1200"/>
              <a:t>Practice small talk connections with students</a:t>
            </a:r>
            <a:endParaRPr sz="1200"/>
          </a:p>
          <a:p>
            <a:pPr indent="0" lvl="0" marL="0" rtl="0" algn="l">
              <a:spcBef>
                <a:spcPts val="1425"/>
              </a:spcBef>
              <a:spcAft>
                <a:spcPts val="0"/>
              </a:spcAft>
              <a:buNone/>
            </a:pPr>
            <a:r>
              <a:rPr lang="en-US" sz="1200"/>
              <a:t>Why it is important to make friends, answering the phone skills, communicating to foster connections</a:t>
            </a:r>
            <a:endParaRPr sz="1200"/>
          </a:p>
          <a:p>
            <a:pPr indent="0" lvl="0" marL="0" rtl="0" algn="l">
              <a:spcBef>
                <a:spcPts val="1425"/>
              </a:spcBef>
              <a:spcAft>
                <a:spcPts val="0"/>
              </a:spcAft>
              <a:buNone/>
            </a:pPr>
            <a:r>
              <a:rPr lang="en-US" sz="1200"/>
              <a:t>Speech class </a:t>
            </a:r>
            <a:endParaRPr sz="1200"/>
          </a:p>
          <a:p>
            <a:pPr indent="0" lvl="0" marL="0" rtl="0" algn="l">
              <a:spcBef>
                <a:spcPts val="1425"/>
              </a:spcBef>
              <a:spcAft>
                <a:spcPts val="0"/>
              </a:spcAft>
              <a:buNone/>
            </a:pPr>
            <a:r>
              <a:rPr lang="en-US" sz="1200"/>
              <a:t>Resumes and who will speak on your behalf for a job</a:t>
            </a:r>
            <a:endParaRPr sz="1200"/>
          </a:p>
          <a:p>
            <a:pPr indent="0" lvl="0" marL="0" rtl="0" algn="l">
              <a:spcBef>
                <a:spcPts val="1425"/>
              </a:spcBef>
              <a:spcAft>
                <a:spcPts val="0"/>
              </a:spcAft>
              <a:buNone/>
            </a:pPr>
            <a:r>
              <a:rPr lang="en-US" sz="1200"/>
              <a:t>Student who is going through finding out about the person (Secret Service)</a:t>
            </a:r>
            <a:endParaRPr sz="1200"/>
          </a:p>
          <a:p>
            <a:pPr indent="0" lvl="0" marL="0" rtl="0" algn="l">
              <a:spcBef>
                <a:spcPts val="1425"/>
              </a:spcBef>
              <a:spcAft>
                <a:spcPts val="0"/>
              </a:spcAft>
              <a:buNone/>
            </a:pPr>
            <a:r>
              <a:rPr lang="en-US" sz="1200"/>
              <a:t>Chat time at beginning of </a:t>
            </a:r>
            <a:r>
              <a:rPr lang="en-US" sz="1200"/>
              <a:t>class</a:t>
            </a:r>
            <a:r>
              <a:rPr lang="en-US" sz="1200"/>
              <a:t>, interpersonal skills better without devices</a:t>
            </a:r>
            <a:endParaRPr sz="1200"/>
          </a:p>
          <a:p>
            <a:pPr indent="0" lvl="0" marL="0" rtl="0" algn="l">
              <a:spcBef>
                <a:spcPts val="1425"/>
              </a:spcBef>
              <a:spcAft>
                <a:spcPts val="0"/>
              </a:spcAft>
              <a:buNone/>
            </a:pPr>
            <a:r>
              <a:rPr lang="en-US" sz="1200"/>
              <a:t>Use slides we have today to go over with students, what skills do we have, what don’t we have</a:t>
            </a:r>
            <a:endParaRPr sz="1200"/>
          </a:p>
          <a:p>
            <a:pPr indent="0" lvl="0" marL="0" rtl="0" algn="l">
              <a:spcBef>
                <a:spcPts val="1425"/>
              </a:spcBef>
              <a:spcAft>
                <a:spcPts val="0"/>
              </a:spcAft>
              <a:buNone/>
            </a:pPr>
            <a:r>
              <a:rPr lang="en-US" sz="1200"/>
              <a:t>MS need career pathway class special to find time to explicitly teach them communication skills, intentional time and embed across curriculum needs to be everywhere</a:t>
            </a:r>
            <a:endParaRPr sz="1200"/>
          </a:p>
          <a:p>
            <a:pPr indent="0" lvl="0" marL="0" rtl="0" algn="l">
              <a:spcBef>
                <a:spcPts val="1425"/>
              </a:spcBef>
              <a:spcAft>
                <a:spcPts val="0"/>
              </a:spcAft>
              <a:buNone/>
            </a:pPr>
            <a:r>
              <a:rPr lang="en-US" sz="1200"/>
              <a:t>Remind teaching staff, few </a:t>
            </a:r>
            <a:r>
              <a:rPr lang="en-US" sz="1200"/>
              <a:t>minutes</a:t>
            </a:r>
            <a:r>
              <a:rPr lang="en-US" sz="1200"/>
              <a:t> at end of period talk with person next to them (give them a </a:t>
            </a:r>
            <a:r>
              <a:rPr lang="en-US" sz="1200"/>
              <a:t>conversation</a:t>
            </a:r>
            <a:r>
              <a:rPr lang="en-US" sz="1200"/>
              <a:t> topic)</a:t>
            </a:r>
            <a:endParaRPr sz="1200"/>
          </a:p>
          <a:p>
            <a:pPr indent="0" lvl="0" marL="0" rtl="0" algn="l">
              <a:spcBef>
                <a:spcPts val="1425"/>
              </a:spcBef>
              <a:spcAft>
                <a:spcPts val="0"/>
              </a:spcAft>
              <a:buNone/>
            </a:pPr>
            <a:r>
              <a:rPr lang="en-US" sz="1200"/>
              <a:t>Foster connections intentionally in online format   Getting students more engaged online      Place for this and only option for some       Mentee, ask question see if similar answers      See what others think            </a:t>
            </a:r>
            <a:endParaRPr sz="1200"/>
          </a:p>
          <a:p>
            <a:pPr indent="0" lvl="0" marL="0" rtl="0" algn="l">
              <a:spcBef>
                <a:spcPts val="1425"/>
              </a:spcBef>
              <a:spcAft>
                <a:spcPts val="0"/>
              </a:spcAft>
              <a:buNone/>
            </a:pPr>
            <a:r>
              <a:rPr lang="en-US" sz="1200"/>
              <a:t>Network up and network down, learn from everyone  </a:t>
            </a:r>
            <a:endParaRPr sz="1200"/>
          </a:p>
          <a:p>
            <a:pPr indent="0" lvl="0" marL="0" rtl="0" algn="l">
              <a:spcBef>
                <a:spcPts val="1425"/>
              </a:spcBef>
              <a:spcAft>
                <a:spcPts val="0"/>
              </a:spcAft>
              <a:buNone/>
            </a:pPr>
            <a:r>
              <a:rPr lang="en-US" sz="1200"/>
              <a:t>We are moving in right </a:t>
            </a:r>
            <a:r>
              <a:rPr lang="en-US" sz="1200"/>
              <a:t>direction</a:t>
            </a:r>
            <a:r>
              <a:rPr lang="en-US" sz="1200"/>
              <a:t> with Pathways and Mentors, SVCC tries to collaborate and open doors   Keep networking   </a:t>
            </a:r>
            <a:endParaRPr sz="1200"/>
          </a:p>
          <a:p>
            <a:pPr indent="0" lvl="0" marL="0" rtl="0" algn="l">
              <a:spcBef>
                <a:spcPts val="1425"/>
              </a:spcBef>
              <a:spcAft>
                <a:spcPts val="0"/>
              </a:spcAft>
              <a:buNone/>
            </a:pPr>
            <a:r>
              <a:t/>
            </a:r>
            <a:endParaRPr sz="1200"/>
          </a:p>
        </p:txBody>
      </p:sp>
      <p:sp>
        <p:nvSpPr>
          <p:cNvPr id="151" name="Google Shape;151;p23"/>
          <p:cNvSpPr txBox="1"/>
          <p:nvPr/>
        </p:nvSpPr>
        <p:spPr>
          <a:xfrm>
            <a:off x="8011725" y="6313500"/>
            <a:ext cx="985800" cy="271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u="sng">
                <a:latin typeface="Comfortaa"/>
                <a:ea typeface="Comfortaa"/>
                <a:cs typeface="Comfortaa"/>
                <a:sym typeface="Comfortaa"/>
                <a:hlinkClick action="ppaction://hlinkshowjump?jump=firstslide"/>
              </a:rPr>
              <a:t>HOME</a:t>
            </a:r>
            <a:endParaRPr b="1">
              <a:latin typeface="Comfortaa"/>
              <a:ea typeface="Comfortaa"/>
              <a:cs typeface="Comfortaa"/>
              <a:sym typeface="Comfortaa"/>
            </a:endParaRPr>
          </a:p>
        </p:txBody>
      </p:sp>
      <p:sp>
        <p:nvSpPr>
          <p:cNvPr id="152" name="Google Shape;152;p23"/>
          <p:cNvSpPr/>
          <p:nvPr/>
        </p:nvSpPr>
        <p:spPr>
          <a:xfrm>
            <a:off x="5009500" y="271433"/>
            <a:ext cx="3735900" cy="1112100"/>
          </a:xfrm>
          <a:prstGeom prst="rect">
            <a:avLst/>
          </a:prstGeom>
          <a:solidFill>
            <a:srgbClr val="1A73E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3"/>
          <p:cNvSpPr txBox="1"/>
          <p:nvPr/>
        </p:nvSpPr>
        <p:spPr>
          <a:xfrm>
            <a:off x="5136250" y="493800"/>
            <a:ext cx="3482400" cy="70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US">
                <a:solidFill>
                  <a:srgbClr val="FFFFFF"/>
                </a:solidFill>
                <a:latin typeface="Comfortaa"/>
                <a:ea typeface="Comfortaa"/>
                <a:cs typeface="Comfortaa"/>
                <a:sym typeface="Comfortaa"/>
              </a:rPr>
              <a:t>Reflecting on the 4 Currencies:</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chemeClr val="lt1"/>
                </a:solidFill>
                <a:latin typeface="Comfortaa"/>
                <a:ea typeface="Comfortaa"/>
                <a:cs typeface="Comfortaa"/>
                <a:sym typeface="Comfortaa"/>
              </a:rPr>
              <a:t>CONNECTIONS</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10:50 - 11:20 a.m.</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Facilitator: Gail Wright</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t/>
            </a:r>
            <a:endParaRPr b="1">
              <a:solidFill>
                <a:srgbClr val="FFFFFF"/>
              </a:solidFill>
              <a:latin typeface="Comfortaa"/>
              <a:ea typeface="Comfortaa"/>
              <a:cs typeface="Comfortaa"/>
              <a:sym typeface="Comforta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7" name="Shape 157"/>
        <p:cNvGrpSpPr/>
        <p:nvPr/>
      </p:nvGrpSpPr>
      <p:grpSpPr>
        <a:xfrm>
          <a:off x="0" y="0"/>
          <a:ext cx="0" cy="0"/>
          <a:chOff x="0" y="0"/>
          <a:chExt cx="0" cy="0"/>
        </a:xfrm>
      </p:grpSpPr>
      <p:sp>
        <p:nvSpPr>
          <p:cNvPr id="158" name="Google Shape;158;p24"/>
          <p:cNvSpPr txBox="1"/>
          <p:nvPr>
            <p:ph idx="1" type="body"/>
          </p:nvPr>
        </p:nvSpPr>
        <p:spPr>
          <a:xfrm>
            <a:off x="235525" y="2108300"/>
            <a:ext cx="8908500" cy="4366800"/>
          </a:xfrm>
          <a:prstGeom prst="rect">
            <a:avLst/>
          </a:prstGeom>
        </p:spPr>
        <p:txBody>
          <a:bodyPr anchorCtr="0" anchor="t" bIns="45700" lIns="91425" spcFirstLastPara="1" rIns="91425" wrap="square" tIns="45700">
            <a:noAutofit/>
          </a:bodyPr>
          <a:lstStyle/>
          <a:p>
            <a:pPr indent="0" lvl="0" marL="0" rtl="0" algn="l">
              <a:spcBef>
                <a:spcPts val="1425"/>
              </a:spcBef>
              <a:spcAft>
                <a:spcPts val="0"/>
              </a:spcAft>
              <a:buNone/>
            </a:pPr>
            <a:r>
              <a:rPr lang="en-US" sz="1200"/>
              <a:t>Questions:</a:t>
            </a:r>
            <a:endParaRPr sz="1200"/>
          </a:p>
          <a:p>
            <a:pPr indent="0" lvl="0" marL="0" rtl="0" algn="l">
              <a:spcBef>
                <a:spcPts val="1425"/>
              </a:spcBef>
              <a:spcAft>
                <a:spcPts val="0"/>
              </a:spcAft>
              <a:buNone/>
            </a:pPr>
            <a:r>
              <a:rPr lang="en-US" sz="1200"/>
              <a:t>How do we give them the chance to </a:t>
            </a:r>
            <a:r>
              <a:rPr lang="en-US" sz="1200"/>
              <a:t>explore</a:t>
            </a:r>
            <a:r>
              <a:rPr lang="en-US" sz="1200"/>
              <a:t> the next step in earning </a:t>
            </a:r>
            <a:r>
              <a:rPr lang="en-US" sz="1200"/>
              <a:t>credentials</a:t>
            </a:r>
            <a:endParaRPr sz="1200"/>
          </a:p>
          <a:p>
            <a:pPr indent="0" lvl="0" marL="0" rtl="0" algn="l">
              <a:spcBef>
                <a:spcPts val="1425"/>
              </a:spcBef>
              <a:spcAft>
                <a:spcPts val="0"/>
              </a:spcAft>
              <a:buNone/>
            </a:pPr>
            <a:r>
              <a:rPr lang="en-US" sz="1200"/>
              <a:t>What are the community partners that will help? and how can we get more resources to support this work?</a:t>
            </a:r>
            <a:endParaRPr sz="1200"/>
          </a:p>
          <a:p>
            <a:pPr indent="0" lvl="0" marL="0" rtl="0" algn="l">
              <a:spcBef>
                <a:spcPts val="1425"/>
              </a:spcBef>
              <a:spcAft>
                <a:spcPts val="0"/>
              </a:spcAft>
              <a:buNone/>
            </a:pPr>
            <a:r>
              <a:rPr lang="en-US" sz="1200"/>
              <a:t>How do we follow up with all this information in the coming weeks?</a:t>
            </a:r>
            <a:endParaRPr sz="1200"/>
          </a:p>
          <a:p>
            <a:pPr indent="0" lvl="0" marL="0" rtl="0" algn="l">
              <a:spcBef>
                <a:spcPts val="1425"/>
              </a:spcBef>
              <a:spcAft>
                <a:spcPts val="0"/>
              </a:spcAft>
              <a:buNone/>
            </a:pPr>
            <a:r>
              <a:t/>
            </a:r>
            <a:endParaRPr sz="1200"/>
          </a:p>
          <a:p>
            <a:pPr indent="0" lvl="0" marL="0" rtl="0" algn="l">
              <a:spcBef>
                <a:spcPts val="1425"/>
              </a:spcBef>
              <a:spcAft>
                <a:spcPts val="0"/>
              </a:spcAft>
              <a:buNone/>
            </a:pPr>
            <a:r>
              <a:rPr lang="en-US" sz="1200"/>
              <a:t>Thoughts:</a:t>
            </a:r>
            <a:endParaRPr sz="1200"/>
          </a:p>
          <a:p>
            <a:pPr indent="0" lvl="0" marL="0" rtl="0" algn="l">
              <a:spcBef>
                <a:spcPts val="1425"/>
              </a:spcBef>
              <a:spcAft>
                <a:spcPts val="0"/>
              </a:spcAft>
              <a:buNone/>
            </a:pPr>
            <a:r>
              <a:rPr lang="en-US" sz="1200"/>
              <a:t>Students</a:t>
            </a:r>
            <a:r>
              <a:rPr lang="en-US" sz="1200"/>
              <a:t> don’t have enough </a:t>
            </a:r>
            <a:r>
              <a:rPr lang="en-US" sz="1200"/>
              <a:t>informations</a:t>
            </a:r>
            <a:r>
              <a:rPr lang="en-US" sz="1200"/>
              <a:t> about the about of credentials. Not all schools don’t know either. </a:t>
            </a:r>
            <a:endParaRPr sz="1200"/>
          </a:p>
          <a:p>
            <a:pPr indent="0" lvl="0" marL="0" rtl="0" algn="l">
              <a:spcBef>
                <a:spcPts val="1425"/>
              </a:spcBef>
              <a:spcAft>
                <a:spcPts val="0"/>
              </a:spcAft>
              <a:buNone/>
            </a:pPr>
            <a:r>
              <a:rPr lang="en-US" sz="1200"/>
              <a:t>Jobs are retraining  skills how do we prep them with needed skills.</a:t>
            </a:r>
            <a:endParaRPr sz="1200"/>
          </a:p>
          <a:p>
            <a:pPr indent="0" lvl="0" marL="0" rtl="0" algn="l">
              <a:spcBef>
                <a:spcPts val="1425"/>
              </a:spcBef>
              <a:spcAft>
                <a:spcPts val="0"/>
              </a:spcAft>
              <a:buNone/>
            </a:pPr>
            <a:r>
              <a:rPr lang="en-US" sz="1200"/>
              <a:t>Jobs want to train on the job but they won’t hire </a:t>
            </a:r>
            <a:r>
              <a:rPr lang="en-US" sz="1200"/>
              <a:t>without</a:t>
            </a:r>
            <a:r>
              <a:rPr lang="en-US" sz="1200"/>
              <a:t> a degree or </a:t>
            </a:r>
            <a:r>
              <a:rPr lang="en-US" sz="1200"/>
              <a:t>experience</a:t>
            </a:r>
            <a:r>
              <a:rPr lang="en-US" sz="1200"/>
              <a:t>  </a:t>
            </a:r>
            <a:endParaRPr sz="1200"/>
          </a:p>
          <a:p>
            <a:pPr indent="0" lvl="0" marL="0" rtl="0" algn="l">
              <a:spcBef>
                <a:spcPts val="1425"/>
              </a:spcBef>
              <a:spcAft>
                <a:spcPts val="0"/>
              </a:spcAft>
              <a:buNone/>
            </a:pPr>
            <a:r>
              <a:rPr lang="en-US" sz="1200"/>
              <a:t>each staff member need to be able to connect and have </a:t>
            </a:r>
            <a:r>
              <a:rPr lang="en-US" sz="1200"/>
              <a:t>conversions</a:t>
            </a:r>
            <a:r>
              <a:rPr lang="en-US" sz="1200"/>
              <a:t> with students about next steps. </a:t>
            </a:r>
            <a:endParaRPr sz="1200"/>
          </a:p>
          <a:p>
            <a:pPr indent="0" lvl="0" marL="0" rtl="0" algn="l">
              <a:spcBef>
                <a:spcPts val="1425"/>
              </a:spcBef>
              <a:spcAft>
                <a:spcPts val="0"/>
              </a:spcAft>
              <a:buNone/>
            </a:pPr>
            <a:r>
              <a:rPr lang="en-US" sz="1200"/>
              <a:t>We are needing to have SUCCESS </a:t>
            </a:r>
            <a:r>
              <a:rPr lang="en-US" sz="1200"/>
              <a:t>conversion</a:t>
            </a:r>
            <a:r>
              <a:rPr lang="en-US" sz="1200"/>
              <a:t> with </a:t>
            </a:r>
            <a:r>
              <a:rPr lang="en-US" sz="1200"/>
              <a:t>students. Success means career and academic </a:t>
            </a:r>
            <a:endParaRPr sz="1200"/>
          </a:p>
        </p:txBody>
      </p:sp>
      <p:sp>
        <p:nvSpPr>
          <p:cNvPr id="159" name="Google Shape;159;p24"/>
          <p:cNvSpPr txBox="1"/>
          <p:nvPr/>
        </p:nvSpPr>
        <p:spPr>
          <a:xfrm>
            <a:off x="8011725" y="6313500"/>
            <a:ext cx="985800" cy="271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u="sng">
                <a:latin typeface="Comfortaa"/>
                <a:ea typeface="Comfortaa"/>
                <a:cs typeface="Comfortaa"/>
                <a:sym typeface="Comfortaa"/>
                <a:hlinkClick action="ppaction://hlinkshowjump?jump=firstslide"/>
              </a:rPr>
              <a:t>HOME</a:t>
            </a:r>
            <a:endParaRPr b="1">
              <a:latin typeface="Comfortaa"/>
              <a:ea typeface="Comfortaa"/>
              <a:cs typeface="Comfortaa"/>
              <a:sym typeface="Comfortaa"/>
            </a:endParaRPr>
          </a:p>
        </p:txBody>
      </p:sp>
      <p:sp>
        <p:nvSpPr>
          <p:cNvPr id="160" name="Google Shape;160;p24"/>
          <p:cNvSpPr/>
          <p:nvPr/>
        </p:nvSpPr>
        <p:spPr>
          <a:xfrm>
            <a:off x="5009500" y="271433"/>
            <a:ext cx="3735900" cy="1112100"/>
          </a:xfrm>
          <a:prstGeom prst="rect">
            <a:avLst/>
          </a:prstGeom>
          <a:solidFill>
            <a:srgbClr val="1A73E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24"/>
          <p:cNvSpPr txBox="1"/>
          <p:nvPr/>
        </p:nvSpPr>
        <p:spPr>
          <a:xfrm>
            <a:off x="5136250" y="493800"/>
            <a:ext cx="3482400" cy="70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US">
                <a:solidFill>
                  <a:srgbClr val="FFFFFF"/>
                </a:solidFill>
                <a:latin typeface="Comfortaa"/>
                <a:ea typeface="Comfortaa"/>
                <a:cs typeface="Comfortaa"/>
                <a:sym typeface="Comfortaa"/>
              </a:rPr>
              <a:t>Reflecting on the 4 Currencies:</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chemeClr val="lt1"/>
                </a:solidFill>
                <a:latin typeface="Comfortaa"/>
                <a:ea typeface="Comfortaa"/>
                <a:cs typeface="Comfortaa"/>
                <a:sym typeface="Comfortaa"/>
              </a:rPr>
              <a:t>CREDENTIALS</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10:50 - 11:20 a.m.</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Facilitator: Heather Waninger</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t/>
            </a:r>
            <a:endParaRPr b="1">
              <a:solidFill>
                <a:srgbClr val="FFFFFF"/>
              </a:solidFill>
              <a:latin typeface="Comfortaa"/>
              <a:ea typeface="Comfortaa"/>
              <a:cs typeface="Comfortaa"/>
              <a:sym typeface="Comforta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5" name="Shape 165"/>
        <p:cNvGrpSpPr/>
        <p:nvPr/>
      </p:nvGrpSpPr>
      <p:grpSpPr>
        <a:xfrm>
          <a:off x="0" y="0"/>
          <a:ext cx="0" cy="0"/>
          <a:chOff x="0" y="0"/>
          <a:chExt cx="0" cy="0"/>
        </a:xfrm>
      </p:grpSpPr>
      <p:sp>
        <p:nvSpPr>
          <p:cNvPr id="166" name="Google Shape;166;p25"/>
          <p:cNvSpPr txBox="1"/>
          <p:nvPr>
            <p:ph idx="1" type="body"/>
          </p:nvPr>
        </p:nvSpPr>
        <p:spPr>
          <a:xfrm>
            <a:off x="235525" y="2108300"/>
            <a:ext cx="8908500" cy="4366800"/>
          </a:xfrm>
          <a:prstGeom prst="rect">
            <a:avLst/>
          </a:prstGeom>
        </p:spPr>
        <p:txBody>
          <a:bodyPr anchorCtr="0" anchor="t" bIns="45700" lIns="91425" spcFirstLastPara="1" rIns="91425" wrap="square" tIns="45700">
            <a:noAutofit/>
          </a:bodyPr>
          <a:lstStyle/>
          <a:p>
            <a:pPr indent="0" lvl="0" marL="0" rtl="0" algn="l">
              <a:spcBef>
                <a:spcPts val="1425"/>
              </a:spcBef>
              <a:spcAft>
                <a:spcPts val="0"/>
              </a:spcAft>
              <a:buNone/>
            </a:pPr>
            <a:r>
              <a:rPr lang="en-US" sz="1200"/>
              <a:t>Students are </a:t>
            </a:r>
            <a:r>
              <a:rPr lang="en-US" sz="1200"/>
              <a:t>mainly interested in money - students concerned about short -term expenses </a:t>
            </a:r>
            <a:endParaRPr sz="1200"/>
          </a:p>
          <a:p>
            <a:pPr indent="0" lvl="0" marL="0" rtl="0" algn="l">
              <a:spcBef>
                <a:spcPts val="1425"/>
              </a:spcBef>
              <a:spcAft>
                <a:spcPts val="0"/>
              </a:spcAft>
              <a:buNone/>
            </a:pPr>
            <a:r>
              <a:rPr lang="en-US" sz="1200"/>
              <a:t>Students may not realize they will start an entry level position ; instant gratification. </a:t>
            </a:r>
            <a:endParaRPr sz="1200"/>
          </a:p>
          <a:p>
            <a:pPr indent="0" lvl="0" marL="0" rtl="0" algn="l">
              <a:spcBef>
                <a:spcPts val="1425"/>
              </a:spcBef>
              <a:spcAft>
                <a:spcPts val="0"/>
              </a:spcAft>
              <a:buNone/>
            </a:pPr>
            <a:r>
              <a:rPr lang="en-US" sz="1200"/>
              <a:t>Some students are learning from their parents who have lost their job.</a:t>
            </a:r>
            <a:endParaRPr sz="1200"/>
          </a:p>
          <a:p>
            <a:pPr indent="0" lvl="0" marL="0" rtl="0" algn="l">
              <a:spcBef>
                <a:spcPts val="1425"/>
              </a:spcBef>
              <a:spcAft>
                <a:spcPts val="0"/>
              </a:spcAft>
              <a:buNone/>
            </a:pPr>
            <a:r>
              <a:rPr lang="en-US" sz="1200"/>
              <a:t>Access to capital is important but need to start somewhere</a:t>
            </a:r>
            <a:endParaRPr sz="1200"/>
          </a:p>
          <a:p>
            <a:pPr indent="-304800" lvl="0" marL="457200" rtl="0" algn="l">
              <a:spcBef>
                <a:spcPts val="1425"/>
              </a:spcBef>
              <a:spcAft>
                <a:spcPts val="0"/>
              </a:spcAft>
              <a:buSzPts val="1200"/>
              <a:buChar char="●"/>
            </a:pPr>
            <a:r>
              <a:rPr lang="en-US" sz="1200"/>
              <a:t>maybe there is an unrealistic expectation as to how you ‘get to the top’</a:t>
            </a:r>
            <a:endParaRPr sz="1200"/>
          </a:p>
          <a:p>
            <a:pPr indent="0" lvl="0" marL="0" rtl="0" algn="l">
              <a:spcBef>
                <a:spcPts val="1425"/>
              </a:spcBef>
              <a:spcAft>
                <a:spcPts val="0"/>
              </a:spcAft>
              <a:buNone/>
            </a:pPr>
            <a:r>
              <a:rPr lang="en-US" sz="1200"/>
              <a:t>So many students are working and trying to manage both school &amp; work.</a:t>
            </a:r>
            <a:endParaRPr sz="1200"/>
          </a:p>
          <a:p>
            <a:pPr indent="0" lvl="0" marL="0" rtl="0" algn="l">
              <a:spcBef>
                <a:spcPts val="1425"/>
              </a:spcBef>
              <a:spcAft>
                <a:spcPts val="0"/>
              </a:spcAft>
              <a:buNone/>
            </a:pPr>
            <a:r>
              <a:rPr lang="en-US" sz="1200"/>
              <a:t>Short term wants put over the long term vision of being successful</a:t>
            </a:r>
            <a:endParaRPr sz="1200"/>
          </a:p>
          <a:p>
            <a:pPr indent="0" lvl="0" marL="0" rtl="0" algn="l">
              <a:spcBef>
                <a:spcPts val="1425"/>
              </a:spcBef>
              <a:spcAft>
                <a:spcPts val="0"/>
              </a:spcAft>
              <a:buNone/>
            </a:pPr>
            <a:r>
              <a:rPr lang="en-US" sz="1200"/>
              <a:t>Finding the balance between workplace responsibilities and pursuing other interests </a:t>
            </a:r>
            <a:endParaRPr sz="1200"/>
          </a:p>
        </p:txBody>
      </p:sp>
      <p:sp>
        <p:nvSpPr>
          <p:cNvPr id="167" name="Google Shape;167;p25"/>
          <p:cNvSpPr txBox="1"/>
          <p:nvPr/>
        </p:nvSpPr>
        <p:spPr>
          <a:xfrm>
            <a:off x="8011725" y="6313500"/>
            <a:ext cx="985800" cy="271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u="sng">
                <a:latin typeface="Comfortaa"/>
                <a:ea typeface="Comfortaa"/>
                <a:cs typeface="Comfortaa"/>
                <a:sym typeface="Comfortaa"/>
                <a:hlinkClick action="ppaction://hlinkshowjump?jump=firstslide"/>
              </a:rPr>
              <a:t>HOME</a:t>
            </a:r>
            <a:endParaRPr b="1">
              <a:latin typeface="Comfortaa"/>
              <a:ea typeface="Comfortaa"/>
              <a:cs typeface="Comfortaa"/>
              <a:sym typeface="Comfortaa"/>
            </a:endParaRPr>
          </a:p>
        </p:txBody>
      </p:sp>
      <p:sp>
        <p:nvSpPr>
          <p:cNvPr id="168" name="Google Shape;168;p25"/>
          <p:cNvSpPr/>
          <p:nvPr/>
        </p:nvSpPr>
        <p:spPr>
          <a:xfrm>
            <a:off x="5009500" y="271433"/>
            <a:ext cx="3735900" cy="1112100"/>
          </a:xfrm>
          <a:prstGeom prst="rect">
            <a:avLst/>
          </a:prstGeom>
          <a:solidFill>
            <a:srgbClr val="1A73E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5"/>
          <p:cNvSpPr txBox="1"/>
          <p:nvPr/>
        </p:nvSpPr>
        <p:spPr>
          <a:xfrm>
            <a:off x="5136250" y="493800"/>
            <a:ext cx="3482400" cy="70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US">
                <a:solidFill>
                  <a:srgbClr val="FFFFFF"/>
                </a:solidFill>
                <a:latin typeface="Comfortaa"/>
                <a:ea typeface="Comfortaa"/>
                <a:cs typeface="Comfortaa"/>
                <a:sym typeface="Comfortaa"/>
              </a:rPr>
              <a:t>Reflecting on the 4 Currencies:</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chemeClr val="lt1"/>
                </a:solidFill>
                <a:latin typeface="Comfortaa"/>
                <a:ea typeface="Comfortaa"/>
                <a:cs typeface="Comfortaa"/>
                <a:sym typeface="Comfortaa"/>
              </a:rPr>
              <a:t>CASH</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10:50 - 11:20 a.m.</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Facilitator: Stacey Dinges</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t/>
            </a:r>
            <a:endParaRPr b="1">
              <a:solidFill>
                <a:srgbClr val="FFFFFF"/>
              </a:solidFill>
              <a:latin typeface="Comfortaa"/>
              <a:ea typeface="Comfortaa"/>
              <a:cs typeface="Comfortaa"/>
              <a:sym typeface="Comforta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6"/>
          <p:cNvSpPr txBox="1"/>
          <p:nvPr>
            <p:ph type="title"/>
          </p:nvPr>
        </p:nvSpPr>
        <p:spPr>
          <a:xfrm>
            <a:off x="457200" y="274637"/>
            <a:ext cx="8228100" cy="1141500"/>
          </a:xfrm>
          <a:prstGeom prst="rect">
            <a:avLst/>
          </a:prstGeom>
          <a:solidFill>
            <a:srgbClr val="FFFFFF"/>
          </a:solidFill>
        </p:spPr>
        <p:txBody>
          <a:bodyPr anchorCtr="0" anchor="ctr" bIns="45700" lIns="91425" spcFirstLastPara="1" rIns="91425" wrap="square" tIns="45700">
            <a:noAutofit/>
          </a:bodyPr>
          <a:lstStyle/>
          <a:p>
            <a:pPr indent="0" lvl="0" marL="0" rtl="0" algn="l">
              <a:spcBef>
                <a:spcPts val="0"/>
              </a:spcBef>
              <a:spcAft>
                <a:spcPts val="0"/>
              </a:spcAft>
              <a:buNone/>
            </a:pPr>
            <a:r>
              <a:rPr lang="en-US" sz="2000"/>
              <a:t>College &amp; Career Readiness </a:t>
            </a:r>
            <a:endParaRPr sz="2000"/>
          </a:p>
          <a:p>
            <a:pPr indent="0" lvl="0" marL="0" rtl="0" algn="l">
              <a:spcBef>
                <a:spcPts val="0"/>
              </a:spcBef>
              <a:spcAft>
                <a:spcPts val="0"/>
              </a:spcAft>
              <a:buNone/>
            </a:pPr>
            <a:r>
              <a:rPr lang="en-US" sz="2000"/>
              <a:t>Practical Implementation</a:t>
            </a:r>
            <a:endParaRPr sz="2000"/>
          </a:p>
        </p:txBody>
      </p:sp>
      <p:sp>
        <p:nvSpPr>
          <p:cNvPr id="175" name="Google Shape;175;p26"/>
          <p:cNvSpPr txBox="1"/>
          <p:nvPr>
            <p:ph idx="1" type="body"/>
          </p:nvPr>
        </p:nvSpPr>
        <p:spPr>
          <a:xfrm>
            <a:off x="457200" y="1600200"/>
            <a:ext cx="8228100" cy="4524300"/>
          </a:xfrm>
          <a:prstGeom prst="rect">
            <a:avLst/>
          </a:prstGeom>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Font typeface="Arial"/>
              <a:buNone/>
            </a:pPr>
            <a:r>
              <a:t/>
            </a:r>
            <a:endParaRPr b="1" sz="1400">
              <a:solidFill>
                <a:srgbClr val="374556"/>
              </a:solidFill>
              <a:latin typeface="Poppins"/>
              <a:ea typeface="Poppins"/>
              <a:cs typeface="Poppins"/>
              <a:sym typeface="Poppins"/>
            </a:endParaRPr>
          </a:p>
          <a:p>
            <a:pPr indent="0" lvl="0" marL="0" rtl="0" algn="l">
              <a:lnSpc>
                <a:spcPct val="100000"/>
              </a:lnSpc>
              <a:spcBef>
                <a:spcPts val="0"/>
              </a:spcBef>
              <a:spcAft>
                <a:spcPts val="0"/>
              </a:spcAft>
              <a:buNone/>
            </a:pPr>
            <a:r>
              <a:rPr b="1" lang="en-US" sz="1400">
                <a:solidFill>
                  <a:srgbClr val="374556"/>
                </a:solidFill>
                <a:latin typeface="Poppins"/>
                <a:ea typeface="Poppins"/>
                <a:cs typeface="Poppins"/>
                <a:sym typeface="Poppins"/>
              </a:rPr>
              <a:t>What does this mean our school(s) and district?</a:t>
            </a:r>
            <a:endParaRPr b="1" sz="1400">
              <a:solidFill>
                <a:srgbClr val="374556"/>
              </a:solidFill>
              <a:latin typeface="Poppins"/>
              <a:ea typeface="Poppins"/>
              <a:cs typeface="Poppins"/>
              <a:sym typeface="Poppins"/>
            </a:endParaRPr>
          </a:p>
          <a:p>
            <a:pPr indent="-381000" lvl="0" marL="5715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Connect with the vocational center locally and MIT to see what jobs and training are available. </a:t>
            </a:r>
            <a:endParaRPr b="1" sz="1400">
              <a:solidFill>
                <a:srgbClr val="374556"/>
              </a:solidFill>
              <a:latin typeface="Poppins"/>
              <a:ea typeface="Poppins"/>
              <a:cs typeface="Poppins"/>
              <a:sym typeface="Poppins"/>
            </a:endParaRPr>
          </a:p>
          <a:p>
            <a:pPr indent="-381000" lvl="0" marL="5715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Expanded exposure for students &amp; teachers is critical (WPW?)</a:t>
            </a:r>
            <a:endParaRPr b="1" sz="1400">
              <a:solidFill>
                <a:srgbClr val="374556"/>
              </a:solidFill>
              <a:latin typeface="Poppins"/>
              <a:ea typeface="Poppins"/>
              <a:cs typeface="Poppins"/>
              <a:sym typeface="Poppins"/>
            </a:endParaRPr>
          </a:p>
          <a:p>
            <a:pPr indent="-381000" lvl="0" marL="5715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CCRI has significant connections to mental health and social emotional learning</a:t>
            </a:r>
            <a:endParaRPr b="1" sz="1400">
              <a:solidFill>
                <a:srgbClr val="374556"/>
              </a:solidFill>
              <a:latin typeface="Poppins"/>
              <a:ea typeface="Poppins"/>
              <a:cs typeface="Poppins"/>
              <a:sym typeface="Poppins"/>
            </a:endParaRPr>
          </a:p>
          <a:p>
            <a:pPr indent="-381000" lvl="0" marL="5715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Consider “opt out” versus “opt in” opportunities for students</a:t>
            </a:r>
            <a:endParaRPr b="1" sz="1400">
              <a:solidFill>
                <a:srgbClr val="374556"/>
              </a:solidFill>
              <a:latin typeface="Poppins"/>
              <a:ea typeface="Poppins"/>
              <a:cs typeface="Poppins"/>
              <a:sym typeface="Poppins"/>
            </a:endParaRPr>
          </a:p>
          <a:p>
            <a:pPr indent="-381000" lvl="0" marL="5715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What are readiness rich environments and experiences in our district? How can we ensure access for ALL students?</a:t>
            </a:r>
            <a:endParaRPr b="1" sz="1400">
              <a:solidFill>
                <a:srgbClr val="374556"/>
              </a:solidFill>
              <a:latin typeface="Poppins"/>
              <a:ea typeface="Poppins"/>
              <a:cs typeface="Poppins"/>
              <a:sym typeface="Poppins"/>
            </a:endParaRPr>
          </a:p>
          <a:p>
            <a:pPr indent="-381000" lvl="0" marL="5715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What does working while in school keep students out of? How can we coach students into capitalizing on these experiences to propel them forward?</a:t>
            </a:r>
            <a:endParaRPr b="1" sz="1400">
              <a:solidFill>
                <a:srgbClr val="374556"/>
              </a:solidFill>
              <a:latin typeface="Poppins"/>
              <a:ea typeface="Poppins"/>
              <a:cs typeface="Poppins"/>
              <a:sym typeface="Poppins"/>
            </a:endParaRPr>
          </a:p>
          <a:p>
            <a:pPr indent="-381000" lvl="0" marL="5715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Co-developed/co–designed opportunities opportunities for student learning between home-school-work-community. “Blurred lines”</a:t>
            </a:r>
            <a:endParaRPr b="1" sz="1400">
              <a:solidFill>
                <a:srgbClr val="374556"/>
              </a:solidFill>
              <a:latin typeface="Poppins"/>
              <a:ea typeface="Poppins"/>
              <a:cs typeface="Poppins"/>
              <a:sym typeface="Poppins"/>
            </a:endParaRPr>
          </a:p>
          <a:p>
            <a:pPr indent="-381000" lvl="0" marL="5715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More conversations about high value and high growth careers</a:t>
            </a:r>
            <a:endParaRPr b="1" sz="1400">
              <a:solidFill>
                <a:srgbClr val="374556"/>
              </a:solidFill>
              <a:latin typeface="Poppins"/>
              <a:ea typeface="Poppins"/>
              <a:cs typeface="Poppins"/>
              <a:sym typeface="Poppins"/>
            </a:endParaRPr>
          </a:p>
          <a:p>
            <a:pPr indent="-381000" lvl="0" marL="5715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How can we look at credentials as the problems, issues, and ideas that students have? What credentials are valued and needed?</a:t>
            </a:r>
            <a:endParaRPr b="1" sz="1400">
              <a:solidFill>
                <a:srgbClr val="374556"/>
              </a:solidFill>
              <a:latin typeface="Poppins"/>
              <a:ea typeface="Poppins"/>
              <a:cs typeface="Poppins"/>
              <a:sym typeface="Poppins"/>
            </a:endParaRPr>
          </a:p>
          <a:p>
            <a:pPr indent="-381000" lvl="0" marL="5715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Be discerning with microcredentials, nanocredentials, etc. It needs to have employer recognition. </a:t>
            </a:r>
            <a:endParaRPr b="1" sz="1400">
              <a:solidFill>
                <a:srgbClr val="374556"/>
              </a:solidFill>
              <a:latin typeface="Poppins"/>
              <a:ea typeface="Poppins"/>
              <a:cs typeface="Poppins"/>
              <a:sym typeface="Poppins"/>
            </a:endParaRPr>
          </a:p>
          <a:p>
            <a:pPr indent="-381000" lvl="0" marL="5715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Build a culture inside of each building so that each educator is a connection</a:t>
            </a:r>
            <a:endParaRPr b="1" sz="1400">
              <a:solidFill>
                <a:srgbClr val="374556"/>
              </a:solidFill>
              <a:latin typeface="Poppins"/>
              <a:ea typeface="Poppins"/>
              <a:cs typeface="Poppins"/>
              <a:sym typeface="Poppins"/>
            </a:endParaRPr>
          </a:p>
          <a:p>
            <a:pPr indent="0" lvl="0" marL="0" rtl="0" algn="l">
              <a:lnSpc>
                <a:spcPct val="100000"/>
              </a:lnSpc>
              <a:spcBef>
                <a:spcPts val="0"/>
              </a:spcBef>
              <a:spcAft>
                <a:spcPts val="0"/>
              </a:spcAft>
              <a:buClr>
                <a:schemeClr val="dk1"/>
              </a:buClr>
              <a:buFont typeface="Arial"/>
              <a:buNone/>
            </a:pPr>
            <a:r>
              <a:t/>
            </a:r>
            <a:endParaRPr b="1" sz="1400">
              <a:solidFill>
                <a:srgbClr val="374556"/>
              </a:solidFill>
              <a:latin typeface="Poppins"/>
              <a:ea typeface="Poppins"/>
              <a:cs typeface="Poppins"/>
              <a:sym typeface="Poppins"/>
            </a:endParaRPr>
          </a:p>
          <a:p>
            <a:pPr indent="0" lvl="0" marL="0" rtl="0" algn="l">
              <a:lnSpc>
                <a:spcPct val="100000"/>
              </a:lnSpc>
              <a:spcBef>
                <a:spcPts val="0"/>
              </a:spcBef>
              <a:spcAft>
                <a:spcPts val="0"/>
              </a:spcAft>
              <a:buNone/>
            </a:pPr>
            <a:r>
              <a:t/>
            </a:r>
            <a:endParaRPr sz="1400">
              <a:solidFill>
                <a:schemeClr val="dk1"/>
              </a:solidFill>
              <a:latin typeface="Arial"/>
              <a:ea typeface="Arial"/>
              <a:cs typeface="Arial"/>
              <a:sym typeface="Arial"/>
            </a:endParaRPr>
          </a:p>
          <a:p>
            <a:pPr indent="0" lvl="0" marL="0" rtl="0" algn="l">
              <a:lnSpc>
                <a:spcPct val="100000"/>
              </a:lnSpc>
              <a:spcBef>
                <a:spcPts val="0"/>
              </a:spcBef>
              <a:spcAft>
                <a:spcPts val="0"/>
              </a:spcAft>
              <a:buClr>
                <a:schemeClr val="dk1"/>
              </a:buClr>
              <a:buFont typeface="Arial"/>
              <a:buNone/>
            </a:pPr>
            <a:r>
              <a:t/>
            </a:r>
            <a:endParaRPr sz="1400">
              <a:solidFill>
                <a:srgbClr val="999999"/>
              </a:solidFill>
            </a:endParaRPr>
          </a:p>
          <a:p>
            <a:pPr indent="0" lvl="0" marL="0" rtl="0" algn="l">
              <a:lnSpc>
                <a:spcPct val="100000"/>
              </a:lnSpc>
              <a:spcBef>
                <a:spcPts val="0"/>
              </a:spcBef>
              <a:spcAft>
                <a:spcPts val="0"/>
              </a:spcAft>
              <a:buClr>
                <a:schemeClr val="dk1"/>
              </a:buClr>
              <a:buFont typeface="Arial"/>
              <a:buNone/>
            </a:pPr>
            <a:r>
              <a:t/>
            </a:r>
            <a:endParaRPr sz="1400">
              <a:solidFill>
                <a:srgbClr val="999999"/>
              </a:solidFill>
            </a:endParaRPr>
          </a:p>
          <a:p>
            <a:pPr indent="0" lvl="0" marL="0" rtl="0" algn="l">
              <a:spcBef>
                <a:spcPts val="1425"/>
              </a:spcBef>
              <a:spcAft>
                <a:spcPts val="0"/>
              </a:spcAft>
              <a:buNone/>
            </a:pPr>
            <a:r>
              <a:t/>
            </a:r>
            <a:endParaRPr sz="1400"/>
          </a:p>
        </p:txBody>
      </p:sp>
      <p:sp>
        <p:nvSpPr>
          <p:cNvPr id="176" name="Google Shape;176;p26"/>
          <p:cNvSpPr/>
          <p:nvPr/>
        </p:nvSpPr>
        <p:spPr>
          <a:xfrm>
            <a:off x="4997925" y="258800"/>
            <a:ext cx="3748500" cy="1148400"/>
          </a:xfrm>
          <a:prstGeom prst="rect">
            <a:avLst/>
          </a:prstGeom>
          <a:solidFill>
            <a:srgbClr val="1A73E8"/>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chemeClr val="lt1"/>
                </a:solidFill>
                <a:latin typeface="Comfortaa"/>
                <a:ea typeface="Comfortaa"/>
                <a:cs typeface="Comfortaa"/>
                <a:sym typeface="Comfortaa"/>
              </a:rPr>
              <a:t>College &amp; Career Readiness Summit February 21, 2022</a:t>
            </a:r>
            <a:endParaRPr>
              <a:solidFill>
                <a:schemeClr val="lt1"/>
              </a:solidFill>
              <a:latin typeface="Comfortaa"/>
              <a:ea typeface="Comfortaa"/>
              <a:cs typeface="Comfortaa"/>
              <a:sym typeface="Comforta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7"/>
          <p:cNvSpPr txBox="1"/>
          <p:nvPr>
            <p:ph type="title"/>
          </p:nvPr>
        </p:nvSpPr>
        <p:spPr>
          <a:xfrm>
            <a:off x="457200" y="274637"/>
            <a:ext cx="8228100" cy="1141500"/>
          </a:xfrm>
          <a:prstGeom prst="rect">
            <a:avLst/>
          </a:prstGeom>
          <a:solidFill>
            <a:srgbClr val="FFFFFF"/>
          </a:solidFill>
        </p:spPr>
        <p:txBody>
          <a:bodyPr anchorCtr="0" anchor="ctr" bIns="45700" lIns="91425" spcFirstLastPara="1" rIns="91425" wrap="square" tIns="45700">
            <a:noAutofit/>
          </a:bodyPr>
          <a:lstStyle/>
          <a:p>
            <a:pPr indent="0" lvl="0" marL="0" rtl="0" algn="l">
              <a:spcBef>
                <a:spcPts val="0"/>
              </a:spcBef>
              <a:spcAft>
                <a:spcPts val="0"/>
              </a:spcAft>
              <a:buNone/>
            </a:pPr>
            <a:r>
              <a:rPr lang="en-US" sz="2000"/>
              <a:t>College &amp; Career Readiness </a:t>
            </a:r>
            <a:endParaRPr sz="2000"/>
          </a:p>
          <a:p>
            <a:pPr indent="0" lvl="0" marL="0" rtl="0" algn="l">
              <a:spcBef>
                <a:spcPts val="0"/>
              </a:spcBef>
              <a:spcAft>
                <a:spcPts val="0"/>
              </a:spcAft>
              <a:buNone/>
            </a:pPr>
            <a:r>
              <a:rPr lang="en-US" sz="2000"/>
              <a:t>Practical Implementation</a:t>
            </a:r>
            <a:endParaRPr sz="2000"/>
          </a:p>
        </p:txBody>
      </p:sp>
      <p:sp>
        <p:nvSpPr>
          <p:cNvPr id="182" name="Google Shape;182;p27"/>
          <p:cNvSpPr txBox="1"/>
          <p:nvPr>
            <p:ph idx="1" type="body"/>
          </p:nvPr>
        </p:nvSpPr>
        <p:spPr>
          <a:xfrm>
            <a:off x="457200" y="1600200"/>
            <a:ext cx="8228100" cy="4524300"/>
          </a:xfrm>
          <a:prstGeom prst="rect">
            <a:avLst/>
          </a:prstGeom>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400">
                <a:solidFill>
                  <a:srgbClr val="374556"/>
                </a:solidFill>
                <a:latin typeface="Poppins"/>
                <a:ea typeface="Poppins"/>
                <a:cs typeface="Poppins"/>
                <a:sym typeface="Poppins"/>
              </a:rPr>
              <a:t>What </a:t>
            </a:r>
            <a:r>
              <a:rPr b="1" lang="en-US" sz="1400">
                <a:solidFill>
                  <a:srgbClr val="374556"/>
                </a:solidFill>
                <a:latin typeface="Poppins"/>
                <a:ea typeface="Poppins"/>
                <a:cs typeface="Poppins"/>
                <a:sym typeface="Poppins"/>
              </a:rPr>
              <a:t>can I/we start doing and stop doing?</a:t>
            </a:r>
            <a:endParaRPr b="1" sz="1400">
              <a:solidFill>
                <a:srgbClr val="374556"/>
              </a:solidFill>
              <a:latin typeface="Poppins"/>
              <a:ea typeface="Poppins"/>
              <a:cs typeface="Poppins"/>
              <a:sym typeface="Poppins"/>
            </a:endParaRPr>
          </a:p>
          <a:p>
            <a:pPr indent="-317500" lvl="0" marL="4572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Quality is better and more important than quantity - don’t add to the crumble</a:t>
            </a:r>
            <a:endParaRPr b="1" sz="1400">
              <a:solidFill>
                <a:srgbClr val="374556"/>
              </a:solidFill>
              <a:latin typeface="Poppins"/>
              <a:ea typeface="Poppins"/>
              <a:cs typeface="Poppins"/>
              <a:sym typeface="Poppins"/>
            </a:endParaRPr>
          </a:p>
          <a:p>
            <a:pPr indent="-317500" lvl="0" marL="4572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How can I reduce the cognitive load without getting rid of the quality of the experience?</a:t>
            </a:r>
            <a:endParaRPr b="1" sz="1400">
              <a:solidFill>
                <a:srgbClr val="374556"/>
              </a:solidFill>
              <a:latin typeface="Poppins"/>
              <a:ea typeface="Poppins"/>
              <a:cs typeface="Poppins"/>
              <a:sym typeface="Poppins"/>
            </a:endParaRPr>
          </a:p>
          <a:p>
            <a:pPr indent="-317500" lvl="0" marL="457200" rtl="0" algn="l">
              <a:lnSpc>
                <a:spcPct val="100000"/>
              </a:lnSpc>
              <a:spcBef>
                <a:spcPts val="0"/>
              </a:spcBef>
              <a:spcAft>
                <a:spcPts val="0"/>
              </a:spcAft>
              <a:buClr>
                <a:srgbClr val="374556"/>
              </a:buClr>
              <a:buSzPts val="1400"/>
              <a:buFont typeface="Poppins"/>
              <a:buChar char="●"/>
            </a:pPr>
            <a:r>
              <a:rPr b="1" lang="en-US" sz="1400">
                <a:solidFill>
                  <a:srgbClr val="374556"/>
                </a:solidFill>
                <a:latin typeface="Poppins"/>
                <a:ea typeface="Poppins"/>
                <a:cs typeface="Poppins"/>
                <a:sym typeface="Poppins"/>
              </a:rPr>
              <a:t>Reduce homework. Make work meaningful.</a:t>
            </a:r>
            <a:endParaRPr b="1" sz="1400">
              <a:solidFill>
                <a:srgbClr val="374556"/>
              </a:solidFill>
              <a:latin typeface="Poppins"/>
              <a:ea typeface="Poppins"/>
              <a:cs typeface="Poppins"/>
              <a:sym typeface="Poppins"/>
            </a:endParaRPr>
          </a:p>
        </p:txBody>
      </p:sp>
      <p:sp>
        <p:nvSpPr>
          <p:cNvPr id="183" name="Google Shape;183;p27"/>
          <p:cNvSpPr/>
          <p:nvPr/>
        </p:nvSpPr>
        <p:spPr>
          <a:xfrm>
            <a:off x="4997925" y="258800"/>
            <a:ext cx="3748500" cy="1148400"/>
          </a:xfrm>
          <a:prstGeom prst="rect">
            <a:avLst/>
          </a:prstGeom>
          <a:solidFill>
            <a:srgbClr val="1A73E8"/>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chemeClr val="lt1"/>
                </a:solidFill>
                <a:latin typeface="Comfortaa"/>
                <a:ea typeface="Comfortaa"/>
                <a:cs typeface="Comfortaa"/>
                <a:sym typeface="Comfortaa"/>
              </a:rPr>
              <a:t>College &amp; Career Readiness Summit February 21, 2022</a:t>
            </a:r>
            <a:endParaRPr>
              <a:solidFill>
                <a:schemeClr val="lt1"/>
              </a:solidFill>
              <a:latin typeface="Comfortaa"/>
              <a:ea typeface="Comfortaa"/>
              <a:cs typeface="Comfortaa"/>
              <a:sym typeface="Comforta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8"/>
          <p:cNvSpPr txBox="1"/>
          <p:nvPr>
            <p:ph type="title"/>
          </p:nvPr>
        </p:nvSpPr>
        <p:spPr>
          <a:xfrm>
            <a:off x="457200" y="274637"/>
            <a:ext cx="8228100" cy="1141500"/>
          </a:xfrm>
          <a:prstGeom prst="rect">
            <a:avLst/>
          </a:prstGeom>
          <a:solidFill>
            <a:srgbClr val="FFFFFF"/>
          </a:solidFill>
        </p:spPr>
        <p:txBody>
          <a:bodyPr anchorCtr="0" anchor="ctr" bIns="45700" lIns="91425" spcFirstLastPara="1" rIns="91425" wrap="square" tIns="45700">
            <a:noAutofit/>
          </a:bodyPr>
          <a:lstStyle/>
          <a:p>
            <a:pPr indent="0" lvl="0" marL="0" rtl="0" algn="l">
              <a:spcBef>
                <a:spcPts val="0"/>
              </a:spcBef>
              <a:spcAft>
                <a:spcPts val="0"/>
              </a:spcAft>
              <a:buNone/>
            </a:pPr>
            <a:r>
              <a:rPr lang="en-US" sz="2000"/>
              <a:t>College &amp; Career Readiness </a:t>
            </a:r>
            <a:endParaRPr sz="2000"/>
          </a:p>
          <a:p>
            <a:pPr indent="0" lvl="0" marL="0" rtl="0" algn="l">
              <a:spcBef>
                <a:spcPts val="0"/>
              </a:spcBef>
              <a:spcAft>
                <a:spcPts val="0"/>
              </a:spcAft>
              <a:buNone/>
            </a:pPr>
            <a:r>
              <a:rPr lang="en-US" sz="2000"/>
              <a:t>Next Steps</a:t>
            </a:r>
            <a:endParaRPr sz="2000"/>
          </a:p>
        </p:txBody>
      </p:sp>
      <p:sp>
        <p:nvSpPr>
          <p:cNvPr id="189" name="Google Shape;189;p28"/>
          <p:cNvSpPr txBox="1"/>
          <p:nvPr>
            <p:ph idx="1" type="body"/>
          </p:nvPr>
        </p:nvSpPr>
        <p:spPr>
          <a:xfrm>
            <a:off x="457200" y="1600200"/>
            <a:ext cx="8228100" cy="4524300"/>
          </a:xfrm>
          <a:prstGeom prst="rect">
            <a:avLst/>
          </a:prstGeom>
        </p:spPr>
        <p:txBody>
          <a:bodyPr anchorCtr="0" anchor="t" bIns="45700" lIns="91425" spcFirstLastPara="1" rIns="91425" wrap="square" tIns="45700">
            <a:noAutofit/>
          </a:bodyPr>
          <a:lstStyle/>
          <a:p>
            <a:pPr indent="-374650" lvl="0" marL="457200" rtl="0" algn="l">
              <a:spcBef>
                <a:spcPts val="1425"/>
              </a:spcBef>
              <a:spcAft>
                <a:spcPts val="0"/>
              </a:spcAft>
              <a:buSzPts val="2300"/>
              <a:buChar char="●"/>
            </a:pPr>
            <a:r>
              <a:rPr lang="en-US" sz="2300"/>
              <a:t>Stipend</a:t>
            </a:r>
            <a:r>
              <a:rPr lang="en-US" sz="2300"/>
              <a:t> information</a:t>
            </a:r>
            <a:endParaRPr sz="2300"/>
          </a:p>
          <a:p>
            <a:pPr indent="-374650" lvl="0" marL="457200" rtl="0" algn="l">
              <a:spcBef>
                <a:spcPts val="0"/>
              </a:spcBef>
              <a:spcAft>
                <a:spcPts val="0"/>
              </a:spcAft>
              <a:buSzPts val="2300"/>
              <a:buChar char="●"/>
            </a:pPr>
            <a:r>
              <a:rPr lang="en-US" sz="2300"/>
              <a:t>Professional Learning Credit</a:t>
            </a:r>
            <a:endParaRPr sz="2300"/>
          </a:p>
          <a:p>
            <a:pPr indent="-374650" lvl="0" marL="457200" rtl="0" algn="l">
              <a:spcBef>
                <a:spcPts val="0"/>
              </a:spcBef>
              <a:spcAft>
                <a:spcPts val="0"/>
              </a:spcAft>
              <a:buSzPts val="2300"/>
              <a:buChar char="●"/>
            </a:pPr>
            <a:r>
              <a:rPr lang="en-US" sz="2300"/>
              <a:t>Evaluation</a:t>
            </a:r>
            <a:r>
              <a:rPr lang="en-US" sz="2300">
                <a:solidFill>
                  <a:schemeClr val="accent6"/>
                </a:solidFill>
              </a:rPr>
              <a:t> </a:t>
            </a:r>
            <a:r>
              <a:rPr lang="en-US" sz="2300" u="sng">
                <a:solidFill>
                  <a:schemeClr val="accent6"/>
                </a:solidFill>
                <a:hlinkClick r:id="rId3">
                  <a:extLst>
                    <a:ext uri="{A12FA001-AC4F-418D-AE19-62706E023703}">
                      <ahyp:hlinkClr val="tx"/>
                    </a:ext>
                  </a:extLst>
                </a:hlinkClick>
              </a:rPr>
              <a:t>Link</a:t>
            </a:r>
            <a:endParaRPr sz="2300">
              <a:solidFill>
                <a:schemeClr val="accent6"/>
              </a:solidFill>
            </a:endParaRPr>
          </a:p>
        </p:txBody>
      </p:sp>
      <p:sp>
        <p:nvSpPr>
          <p:cNvPr id="190" name="Google Shape;190;p28"/>
          <p:cNvSpPr/>
          <p:nvPr/>
        </p:nvSpPr>
        <p:spPr>
          <a:xfrm>
            <a:off x="4997925" y="258800"/>
            <a:ext cx="3748500" cy="1148400"/>
          </a:xfrm>
          <a:prstGeom prst="rect">
            <a:avLst/>
          </a:prstGeom>
          <a:solidFill>
            <a:srgbClr val="1A73E8"/>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chemeClr val="lt1"/>
                </a:solidFill>
                <a:latin typeface="Comfortaa"/>
                <a:ea typeface="Comfortaa"/>
                <a:cs typeface="Comfortaa"/>
                <a:sym typeface="Comfortaa"/>
              </a:rPr>
              <a:t>College &amp; Career Readiness Summit February 21, 2022</a:t>
            </a:r>
            <a:endParaRPr>
              <a:solidFill>
                <a:schemeClr val="lt1"/>
              </a:solidFill>
              <a:latin typeface="Comfortaa"/>
              <a:ea typeface="Comfortaa"/>
              <a:cs typeface="Comfortaa"/>
              <a:sym typeface="Comforta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5"/>
          <p:cNvSpPr txBox="1"/>
          <p:nvPr>
            <p:ph type="title"/>
          </p:nvPr>
        </p:nvSpPr>
        <p:spPr>
          <a:xfrm>
            <a:off x="457200" y="274637"/>
            <a:ext cx="8228100" cy="11415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b="1" lang="en-US" sz="3100"/>
              <a:t>Welcome</a:t>
            </a:r>
            <a:endParaRPr b="1" sz="3100"/>
          </a:p>
        </p:txBody>
      </p:sp>
      <p:sp>
        <p:nvSpPr>
          <p:cNvPr id="89" name="Google Shape;89;p15"/>
          <p:cNvSpPr txBox="1"/>
          <p:nvPr>
            <p:ph idx="1" type="body"/>
          </p:nvPr>
        </p:nvSpPr>
        <p:spPr>
          <a:xfrm>
            <a:off x="457200" y="1600200"/>
            <a:ext cx="8228100" cy="4524300"/>
          </a:xfrm>
          <a:prstGeom prst="rect">
            <a:avLst/>
          </a:prstGeom>
        </p:spPr>
        <p:txBody>
          <a:bodyPr anchorCtr="0" anchor="t" bIns="45700" lIns="91425" spcFirstLastPara="1" rIns="91425" wrap="square" tIns="45700">
            <a:noAutofit/>
          </a:bodyPr>
          <a:lstStyle/>
          <a:p>
            <a:pPr indent="-457187" lvl="0" marL="609584" rtl="0" algn="l">
              <a:lnSpc>
                <a:spcPct val="100000"/>
              </a:lnSpc>
              <a:spcBef>
                <a:spcPts val="0"/>
              </a:spcBef>
              <a:spcAft>
                <a:spcPts val="0"/>
              </a:spcAft>
              <a:buClr>
                <a:schemeClr val="dk1"/>
              </a:buClr>
              <a:buSzPts val="1800"/>
              <a:buFont typeface="Calibri"/>
              <a:buChar char="●"/>
            </a:pPr>
            <a:r>
              <a:rPr lang="en-US" sz="2000">
                <a:solidFill>
                  <a:schemeClr val="dk1"/>
                </a:solidFill>
              </a:rPr>
              <a:t>Introductions</a:t>
            </a:r>
            <a:endParaRPr sz="2000">
              <a:solidFill>
                <a:schemeClr val="dk1"/>
              </a:solidFill>
            </a:endParaRPr>
          </a:p>
          <a:p>
            <a:pPr indent="0" lvl="0" marL="457200" rtl="0" algn="l">
              <a:lnSpc>
                <a:spcPct val="100000"/>
              </a:lnSpc>
              <a:spcBef>
                <a:spcPts val="0"/>
              </a:spcBef>
              <a:spcAft>
                <a:spcPts val="0"/>
              </a:spcAft>
              <a:buNone/>
            </a:pPr>
            <a:r>
              <a:t/>
            </a:r>
            <a:endParaRPr sz="2000">
              <a:solidFill>
                <a:schemeClr val="dk1"/>
              </a:solidFill>
            </a:endParaRPr>
          </a:p>
          <a:p>
            <a:pPr indent="-457187" lvl="0" marL="609584" rtl="0" algn="l">
              <a:lnSpc>
                <a:spcPct val="100000"/>
              </a:lnSpc>
              <a:spcBef>
                <a:spcPts val="0"/>
              </a:spcBef>
              <a:spcAft>
                <a:spcPts val="0"/>
              </a:spcAft>
              <a:buClr>
                <a:schemeClr val="dk1"/>
              </a:buClr>
              <a:buSzPts val="1800"/>
              <a:buFont typeface="Calibri"/>
              <a:buChar char="●"/>
            </a:pPr>
            <a:r>
              <a:rPr lang="en-US" sz="2000">
                <a:solidFill>
                  <a:schemeClr val="dk1"/>
                </a:solidFill>
              </a:rPr>
              <a:t>Please sign in using the LINK in the chat </a:t>
            </a:r>
            <a:endParaRPr sz="2000">
              <a:solidFill>
                <a:schemeClr val="dk1"/>
              </a:solidFill>
            </a:endParaRPr>
          </a:p>
          <a:p>
            <a:pPr indent="-469887" lvl="0" marL="609584" rtl="0" algn="l">
              <a:lnSpc>
                <a:spcPct val="100000"/>
              </a:lnSpc>
              <a:spcBef>
                <a:spcPts val="0"/>
              </a:spcBef>
              <a:spcAft>
                <a:spcPts val="0"/>
              </a:spcAft>
              <a:buClr>
                <a:schemeClr val="dk1"/>
              </a:buClr>
              <a:buSzPts val="2000"/>
              <a:buFont typeface="Calibri"/>
              <a:buChar char="●"/>
            </a:pPr>
            <a:r>
              <a:rPr lang="en-US" sz="2000">
                <a:solidFill>
                  <a:schemeClr val="dk1"/>
                </a:solidFill>
              </a:rPr>
              <a:t>Housekeeping</a:t>
            </a:r>
            <a:endParaRPr sz="2000">
              <a:solidFill>
                <a:schemeClr val="dk1"/>
              </a:solidFill>
            </a:endParaRPr>
          </a:p>
          <a:p>
            <a:pPr indent="-457187" lvl="0" marL="609584" rtl="0" algn="l">
              <a:lnSpc>
                <a:spcPct val="100000"/>
              </a:lnSpc>
              <a:spcBef>
                <a:spcPts val="0"/>
              </a:spcBef>
              <a:spcAft>
                <a:spcPts val="0"/>
              </a:spcAft>
              <a:buClr>
                <a:schemeClr val="dk1"/>
              </a:buClr>
              <a:buSzPts val="1800"/>
              <a:buFont typeface="Calibri"/>
              <a:buChar char="●"/>
            </a:pPr>
            <a:r>
              <a:rPr lang="en-US" sz="2000">
                <a:solidFill>
                  <a:schemeClr val="dk1"/>
                </a:solidFill>
              </a:rPr>
              <a:t>Link to </a:t>
            </a:r>
            <a:r>
              <a:rPr lang="en-US" sz="2000" u="sng">
                <a:solidFill>
                  <a:srgbClr val="1A73E8"/>
                </a:solidFill>
                <a:hlinkClick r:id="rId3">
                  <a:extLst>
                    <a:ext uri="{A12FA001-AC4F-418D-AE19-62706E023703}">
                      <ahyp:hlinkClr val="tx"/>
                    </a:ext>
                  </a:extLst>
                </a:hlinkClick>
              </a:rPr>
              <a:t>slides </a:t>
            </a:r>
            <a:endParaRPr sz="2000">
              <a:solidFill>
                <a:srgbClr val="1A73E8"/>
              </a:solidFill>
            </a:endParaRPr>
          </a:p>
          <a:p>
            <a:pPr indent="-469887" lvl="0" marL="609584" rtl="0" algn="l">
              <a:lnSpc>
                <a:spcPct val="100000"/>
              </a:lnSpc>
              <a:spcBef>
                <a:spcPts val="0"/>
              </a:spcBef>
              <a:spcAft>
                <a:spcPts val="0"/>
              </a:spcAft>
              <a:buClr>
                <a:schemeClr val="dk1"/>
              </a:buClr>
              <a:buSzPts val="2000"/>
              <a:buFont typeface="Calibri"/>
              <a:buChar char="●"/>
            </a:pPr>
            <a:r>
              <a:rPr lang="en-US" sz="2000">
                <a:solidFill>
                  <a:schemeClr val="dk1"/>
                </a:solidFill>
              </a:rPr>
              <a:t>Link to </a:t>
            </a:r>
            <a:r>
              <a:rPr lang="en-US" sz="2000" u="sng">
                <a:solidFill>
                  <a:srgbClr val="1A73E8"/>
                </a:solidFill>
                <a:hlinkClick r:id="rId4">
                  <a:extLst>
                    <a:ext uri="{A12FA001-AC4F-418D-AE19-62706E023703}">
                      <ahyp:hlinkClr val="tx"/>
                    </a:ext>
                  </a:extLst>
                </a:hlinkClick>
              </a:rPr>
              <a:t>agenda</a:t>
            </a:r>
            <a:endParaRPr sz="2000">
              <a:solidFill>
                <a:srgbClr val="1A73E8"/>
              </a:solidFill>
            </a:endParaRPr>
          </a:p>
          <a:p>
            <a:pPr indent="0" lvl="0" marL="0" rtl="0" algn="l">
              <a:lnSpc>
                <a:spcPct val="100000"/>
              </a:lnSpc>
              <a:spcBef>
                <a:spcPts val="0"/>
              </a:spcBef>
              <a:spcAft>
                <a:spcPts val="0"/>
              </a:spcAft>
              <a:buClr>
                <a:schemeClr val="dk1"/>
              </a:buClr>
              <a:buSzPts val="1100"/>
              <a:buFont typeface="Arial"/>
              <a:buNone/>
            </a:pPr>
            <a:r>
              <a:t/>
            </a:r>
            <a:endParaRPr sz="2000">
              <a:solidFill>
                <a:schemeClr val="dk1"/>
              </a:solidFill>
            </a:endParaRPr>
          </a:p>
          <a:p>
            <a:pPr indent="-457187" lvl="0" marL="609584" rtl="0" algn="l">
              <a:lnSpc>
                <a:spcPct val="100000"/>
              </a:lnSpc>
              <a:spcBef>
                <a:spcPts val="0"/>
              </a:spcBef>
              <a:spcAft>
                <a:spcPts val="0"/>
              </a:spcAft>
              <a:buClr>
                <a:schemeClr val="dk1"/>
              </a:buClr>
              <a:buSzPts val="1800"/>
              <a:buFont typeface="Calibri"/>
              <a:buChar char="●"/>
            </a:pPr>
            <a:r>
              <a:rPr lang="en-US" sz="2000">
                <a:solidFill>
                  <a:schemeClr val="dk1"/>
                </a:solidFill>
              </a:rPr>
              <a:t>Navigating Zoom</a:t>
            </a:r>
            <a:endParaRPr sz="2000">
              <a:solidFill>
                <a:schemeClr val="dk1"/>
              </a:solidFill>
            </a:endParaRPr>
          </a:p>
          <a:p>
            <a:pPr indent="-423322" lvl="1" marL="1219169" rtl="0" algn="l">
              <a:lnSpc>
                <a:spcPct val="100000"/>
              </a:lnSpc>
              <a:spcBef>
                <a:spcPts val="0"/>
              </a:spcBef>
              <a:spcAft>
                <a:spcPts val="0"/>
              </a:spcAft>
              <a:buClr>
                <a:schemeClr val="dk1"/>
              </a:buClr>
              <a:buSzPts val="1400"/>
              <a:buFont typeface="Calibri"/>
              <a:buChar char="○"/>
            </a:pPr>
            <a:r>
              <a:rPr lang="en-US" sz="1800">
                <a:solidFill>
                  <a:schemeClr val="dk1"/>
                </a:solidFill>
              </a:rPr>
              <a:t>Video Controls</a:t>
            </a:r>
            <a:endParaRPr sz="1800">
              <a:solidFill>
                <a:schemeClr val="dk1"/>
              </a:solidFill>
            </a:endParaRPr>
          </a:p>
          <a:p>
            <a:pPr indent="-423322" lvl="1" marL="1219169" rtl="0" algn="l">
              <a:lnSpc>
                <a:spcPct val="100000"/>
              </a:lnSpc>
              <a:spcBef>
                <a:spcPts val="0"/>
              </a:spcBef>
              <a:spcAft>
                <a:spcPts val="0"/>
              </a:spcAft>
              <a:buClr>
                <a:schemeClr val="dk1"/>
              </a:buClr>
              <a:buSzPts val="1400"/>
              <a:buFont typeface="Calibri"/>
              <a:buChar char="○"/>
            </a:pPr>
            <a:r>
              <a:rPr lang="en-US" sz="1800">
                <a:solidFill>
                  <a:schemeClr val="dk1"/>
                </a:solidFill>
              </a:rPr>
              <a:t>Microphone</a:t>
            </a:r>
            <a:endParaRPr sz="1800">
              <a:solidFill>
                <a:schemeClr val="dk1"/>
              </a:solidFill>
            </a:endParaRPr>
          </a:p>
          <a:p>
            <a:pPr indent="-423322" lvl="1" marL="1219169" rtl="0" algn="l">
              <a:lnSpc>
                <a:spcPct val="100000"/>
              </a:lnSpc>
              <a:spcBef>
                <a:spcPts val="0"/>
              </a:spcBef>
              <a:spcAft>
                <a:spcPts val="0"/>
              </a:spcAft>
              <a:buClr>
                <a:schemeClr val="dk1"/>
              </a:buClr>
              <a:buSzPts val="1400"/>
              <a:buFont typeface="Calibri"/>
              <a:buChar char="○"/>
            </a:pPr>
            <a:r>
              <a:rPr lang="en-US" sz="1800">
                <a:solidFill>
                  <a:schemeClr val="dk1"/>
                </a:solidFill>
              </a:rPr>
              <a:t>Chat</a:t>
            </a:r>
            <a:endParaRPr sz="1800">
              <a:solidFill>
                <a:schemeClr val="dk1"/>
              </a:solidFill>
            </a:endParaRPr>
          </a:p>
          <a:p>
            <a:pPr indent="-423322" lvl="1" marL="1219169" rtl="0" algn="l">
              <a:lnSpc>
                <a:spcPct val="100000"/>
              </a:lnSpc>
              <a:spcBef>
                <a:spcPts val="0"/>
              </a:spcBef>
              <a:spcAft>
                <a:spcPts val="0"/>
              </a:spcAft>
              <a:buClr>
                <a:schemeClr val="dk1"/>
              </a:buClr>
              <a:buSzPts val="1400"/>
              <a:buFont typeface="Calibri"/>
              <a:buChar char="○"/>
            </a:pPr>
            <a:r>
              <a:rPr lang="en-US" sz="1800">
                <a:solidFill>
                  <a:schemeClr val="dk1"/>
                </a:solidFill>
              </a:rPr>
              <a:t>Breakout Rooms</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6"/>
          <p:cNvSpPr txBox="1"/>
          <p:nvPr>
            <p:ph type="title"/>
          </p:nvPr>
        </p:nvSpPr>
        <p:spPr>
          <a:xfrm>
            <a:off x="457200" y="253912"/>
            <a:ext cx="8228100" cy="11415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sz="5600">
                <a:solidFill>
                  <a:schemeClr val="dk1"/>
                </a:solidFill>
              </a:rPr>
              <a:t>Panel</a:t>
            </a:r>
            <a:endParaRPr sz="4300"/>
          </a:p>
        </p:txBody>
      </p:sp>
      <p:sp>
        <p:nvSpPr>
          <p:cNvPr id="96" name="Google Shape;96;p16"/>
          <p:cNvSpPr txBox="1"/>
          <p:nvPr>
            <p:ph idx="1" type="body"/>
          </p:nvPr>
        </p:nvSpPr>
        <p:spPr>
          <a:xfrm>
            <a:off x="457200" y="1253800"/>
            <a:ext cx="8228100" cy="4870800"/>
          </a:xfrm>
          <a:prstGeom prst="rect">
            <a:avLst/>
          </a:prstGeom>
        </p:spPr>
        <p:txBody>
          <a:bodyPr anchorCtr="0" anchor="t" bIns="45700" lIns="91425" spcFirstLastPara="1" rIns="91425" wrap="square" tIns="45700">
            <a:noAutofit/>
          </a:bodyPr>
          <a:lstStyle/>
          <a:p>
            <a:pPr indent="0" lvl="0" marL="0" rtl="0" algn="l">
              <a:spcBef>
                <a:spcPts val="1425"/>
              </a:spcBef>
              <a:spcAft>
                <a:spcPts val="0"/>
              </a:spcAft>
              <a:buNone/>
            </a:pPr>
            <a:r>
              <a:rPr b="1" lang="en-US"/>
              <a:t>Deana Jones:</a:t>
            </a:r>
            <a:r>
              <a:rPr lang="en-US"/>
              <a:t> Employee Relations Manager,  Wahl Clipper</a:t>
            </a:r>
            <a:endParaRPr/>
          </a:p>
          <a:p>
            <a:pPr indent="0" lvl="0" marL="0" rtl="0" algn="l">
              <a:spcBef>
                <a:spcPts val="1425"/>
              </a:spcBef>
              <a:spcAft>
                <a:spcPts val="0"/>
              </a:spcAft>
              <a:buNone/>
            </a:pPr>
            <a:r>
              <a:rPr b="1" lang="en-US"/>
              <a:t>Eric Lasky:</a:t>
            </a:r>
            <a:r>
              <a:rPr lang="en-US"/>
              <a:t> Asst Principal Ridgewood HS </a:t>
            </a:r>
            <a:endParaRPr/>
          </a:p>
          <a:p>
            <a:pPr indent="0" lvl="0" marL="0" rtl="0" algn="l">
              <a:spcBef>
                <a:spcPts val="1425"/>
              </a:spcBef>
              <a:spcAft>
                <a:spcPts val="0"/>
              </a:spcAft>
              <a:buNone/>
            </a:pPr>
            <a:r>
              <a:rPr b="1" lang="en-US"/>
              <a:t>Heather Penczak:</a:t>
            </a:r>
            <a:r>
              <a:rPr lang="en-US"/>
              <a:t> Director of Innovation &amp; Implementation, EdSystems</a:t>
            </a:r>
            <a:endParaRPr/>
          </a:p>
          <a:p>
            <a:pPr indent="0" lvl="0" marL="0" rtl="0" algn="l">
              <a:spcBef>
                <a:spcPts val="1425"/>
              </a:spcBef>
              <a:spcAft>
                <a:spcPts val="0"/>
              </a:spcAft>
              <a:buNone/>
            </a:pPr>
            <a:r>
              <a:rPr b="1" lang="en-US"/>
              <a:t>Melvin Harrison:</a:t>
            </a:r>
            <a:r>
              <a:rPr lang="en-US"/>
              <a:t> Director for Academic Affairs,  ICCB</a:t>
            </a:r>
            <a:endParaRPr/>
          </a:p>
          <a:p>
            <a:pPr indent="0" lvl="0" marL="0" rtl="0" algn="l">
              <a:spcBef>
                <a:spcPts val="1425"/>
              </a:spcBef>
              <a:spcAft>
                <a:spcPts val="0"/>
              </a:spcAft>
              <a:buClr>
                <a:schemeClr val="dk1"/>
              </a:buClr>
              <a:buSzPts val="1100"/>
              <a:buFont typeface="Arial"/>
              <a:buNone/>
            </a:pPr>
            <a:r>
              <a:rPr b="1" lang="en-US"/>
              <a:t>Erica Thieman:</a:t>
            </a:r>
            <a:r>
              <a:rPr lang="en-US"/>
              <a:t> Director of K-12 Curricuum &amp; Instruction, ISBE</a:t>
            </a:r>
            <a:endParaRPr/>
          </a:p>
          <a:p>
            <a:pPr indent="0" lvl="0" marL="0" rtl="0" algn="l">
              <a:spcBef>
                <a:spcPts val="1425"/>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0" name="Shape 100"/>
        <p:cNvGrpSpPr/>
        <p:nvPr/>
      </p:nvGrpSpPr>
      <p:grpSpPr>
        <a:xfrm>
          <a:off x="0" y="0"/>
          <a:ext cx="0" cy="0"/>
          <a:chOff x="0" y="0"/>
          <a:chExt cx="0" cy="0"/>
        </a:xfrm>
      </p:grpSpPr>
      <p:sp>
        <p:nvSpPr>
          <p:cNvPr id="101" name="Google Shape;101;p17"/>
          <p:cNvSpPr txBox="1"/>
          <p:nvPr>
            <p:ph idx="1" type="body"/>
          </p:nvPr>
        </p:nvSpPr>
        <p:spPr>
          <a:xfrm>
            <a:off x="235525" y="2108300"/>
            <a:ext cx="8908500" cy="4366800"/>
          </a:xfrm>
          <a:prstGeom prst="rect">
            <a:avLst/>
          </a:prstGeom>
        </p:spPr>
        <p:txBody>
          <a:bodyPr anchorCtr="0" anchor="t" bIns="45700" lIns="91425" spcFirstLastPara="1" rIns="91425" wrap="square" tIns="45700">
            <a:noAutofit/>
          </a:bodyPr>
          <a:lstStyle/>
          <a:p>
            <a:pPr indent="0" lvl="0" marL="0" rtl="0" algn="l">
              <a:spcBef>
                <a:spcPts val="1425"/>
              </a:spcBef>
              <a:spcAft>
                <a:spcPts val="0"/>
              </a:spcAft>
              <a:buNone/>
            </a:pPr>
            <a:r>
              <a:rPr lang="en-US" sz="1200"/>
              <a:t>Agreed with Deana at</a:t>
            </a:r>
            <a:endParaRPr sz="1200"/>
          </a:p>
          <a:p>
            <a:pPr indent="0" lvl="0" marL="0" rtl="0" algn="l">
              <a:spcBef>
                <a:spcPts val="1425"/>
              </a:spcBef>
              <a:spcAft>
                <a:spcPts val="0"/>
              </a:spcAft>
              <a:buNone/>
            </a:pPr>
            <a:r>
              <a:rPr lang="en-US" sz="1200"/>
              <a:t>Wahl Clipper everything is an emergency and social-emotional </a:t>
            </a:r>
            <a:endParaRPr sz="1200"/>
          </a:p>
          <a:p>
            <a:pPr indent="0" lvl="0" marL="0" rtl="0" algn="l">
              <a:spcBef>
                <a:spcPts val="1425"/>
              </a:spcBef>
              <a:spcAft>
                <a:spcPts val="0"/>
              </a:spcAft>
              <a:buNone/>
            </a:pPr>
            <a:r>
              <a:rPr lang="en-US" sz="1200"/>
              <a:t>Career Education has to start in Middle School, making school meaningful and why are we here, add relevance to why in school</a:t>
            </a:r>
            <a:endParaRPr sz="1200"/>
          </a:p>
          <a:p>
            <a:pPr indent="0" lvl="0" marL="0" rtl="0" algn="l">
              <a:spcBef>
                <a:spcPts val="1425"/>
              </a:spcBef>
              <a:spcAft>
                <a:spcPts val="0"/>
              </a:spcAft>
              <a:buNone/>
            </a:pPr>
            <a:r>
              <a:rPr lang="en-US" sz="1200"/>
              <a:t>More </a:t>
            </a:r>
            <a:r>
              <a:rPr lang="en-US" sz="1200"/>
              <a:t>experiences</a:t>
            </a:r>
            <a:r>
              <a:rPr lang="en-US" sz="1200"/>
              <a:t> the better in Middle School to find out what they do or don’t like to do</a:t>
            </a:r>
            <a:endParaRPr sz="1200"/>
          </a:p>
          <a:p>
            <a:pPr indent="0" lvl="0" marL="0" rtl="0" algn="l">
              <a:spcBef>
                <a:spcPts val="1425"/>
              </a:spcBef>
              <a:spcAft>
                <a:spcPts val="0"/>
              </a:spcAft>
              <a:buNone/>
            </a:pPr>
            <a:r>
              <a:rPr lang="en-US" sz="1200"/>
              <a:t>Spend more time with the Junior High School Students, having the vision is important</a:t>
            </a:r>
            <a:endParaRPr sz="1200"/>
          </a:p>
          <a:p>
            <a:pPr indent="0" lvl="0" marL="0" rtl="0" algn="l">
              <a:spcBef>
                <a:spcPts val="1425"/>
              </a:spcBef>
              <a:spcAft>
                <a:spcPts val="0"/>
              </a:spcAft>
              <a:buNone/>
            </a:pPr>
            <a:r>
              <a:rPr lang="en-US" sz="1200"/>
              <a:t>Locally STEM Feast career opportunities (FALL, October) Middle School intro to engineering, nursing, etc. and is fun</a:t>
            </a:r>
            <a:endParaRPr sz="1200"/>
          </a:p>
          <a:p>
            <a:pPr indent="0" lvl="0" marL="0" rtl="0" algn="l">
              <a:spcBef>
                <a:spcPts val="1425"/>
              </a:spcBef>
              <a:spcAft>
                <a:spcPts val="0"/>
              </a:spcAft>
              <a:buNone/>
            </a:pPr>
            <a:r>
              <a:rPr lang="en-US" sz="1200"/>
              <a:t>WACC Tour, MIT in Morrison 7th grade intro program</a:t>
            </a:r>
            <a:endParaRPr sz="1200"/>
          </a:p>
          <a:p>
            <a:pPr indent="0" lvl="0" marL="0" rtl="0" algn="l">
              <a:spcBef>
                <a:spcPts val="1425"/>
              </a:spcBef>
              <a:spcAft>
                <a:spcPts val="0"/>
              </a:spcAft>
              <a:buNone/>
            </a:pPr>
            <a:r>
              <a:rPr lang="en-US" sz="1200"/>
              <a:t>Opportunity to look at careers</a:t>
            </a:r>
            <a:endParaRPr sz="1200"/>
          </a:p>
          <a:p>
            <a:pPr indent="0" lvl="0" marL="0" rtl="0" algn="l">
              <a:spcBef>
                <a:spcPts val="1425"/>
              </a:spcBef>
              <a:spcAft>
                <a:spcPts val="0"/>
              </a:spcAft>
              <a:buNone/>
            </a:pPr>
            <a:r>
              <a:rPr lang="en-US" sz="1200"/>
              <a:t>Union Expo in Rockford   (19 Unions)    Opportunities, but can’t take eadvantage of them</a:t>
            </a:r>
            <a:endParaRPr sz="1200"/>
          </a:p>
          <a:p>
            <a:pPr indent="0" lvl="0" marL="0" rtl="0" algn="l">
              <a:spcBef>
                <a:spcPts val="1425"/>
              </a:spcBef>
              <a:spcAft>
                <a:spcPts val="0"/>
              </a:spcAft>
              <a:buNone/>
            </a:pPr>
            <a:r>
              <a:rPr lang="en-US" sz="1200"/>
              <a:t>Businesses need to communicdate better with schools</a:t>
            </a:r>
            <a:endParaRPr sz="1200"/>
          </a:p>
          <a:p>
            <a:pPr indent="0" lvl="0" marL="0" rtl="0" algn="l">
              <a:spcBef>
                <a:spcPts val="1425"/>
              </a:spcBef>
              <a:spcAft>
                <a:spcPts val="0"/>
              </a:spcAft>
              <a:buNone/>
            </a:pPr>
            <a:r>
              <a:rPr lang="en-US" sz="1200"/>
              <a:t>Clearinghouse of ideas cocntactss for </a:t>
            </a:r>
            <a:r>
              <a:rPr lang="en-US" sz="1200"/>
              <a:t>businesses</a:t>
            </a:r>
            <a:endParaRPr sz="1200"/>
          </a:p>
          <a:p>
            <a:pPr indent="0" lvl="0" marL="0" rtl="0" algn="l">
              <a:spcBef>
                <a:spcPts val="1425"/>
              </a:spcBef>
              <a:spcAft>
                <a:spcPts val="0"/>
              </a:spcAft>
              <a:buNone/>
            </a:pPr>
            <a:r>
              <a:rPr lang="en-US" sz="1200"/>
              <a:t>SVCC - Mfg Day in October, specialization of tour - Coordinated effort for WACC and SVCC Tour on same day</a:t>
            </a:r>
            <a:endParaRPr sz="1200"/>
          </a:p>
          <a:p>
            <a:pPr indent="0" lvl="0" marL="0" rtl="0" algn="l">
              <a:spcBef>
                <a:spcPts val="1425"/>
              </a:spcBef>
              <a:spcAft>
                <a:spcPts val="0"/>
              </a:spcAft>
              <a:buNone/>
            </a:pPr>
            <a:r>
              <a:rPr lang="en-US" sz="1200"/>
              <a:t>Fitting into </a:t>
            </a:r>
            <a:r>
              <a:rPr lang="en-US" sz="1200"/>
              <a:t>class</a:t>
            </a:r>
            <a:r>
              <a:rPr lang="en-US" sz="1200"/>
              <a:t> schedules       Career Exploration and changes in what post secondary feels is important, Career Tech Ed now becoming </a:t>
            </a:r>
            <a:r>
              <a:rPr lang="en-US" sz="1200"/>
              <a:t>acceptable</a:t>
            </a:r>
            <a:r>
              <a:rPr lang="en-US" sz="1200"/>
              <a:t> as credit</a:t>
            </a:r>
            <a:endParaRPr sz="1200"/>
          </a:p>
          <a:p>
            <a:pPr indent="0" lvl="0" marL="0" rtl="0" algn="l">
              <a:spcBef>
                <a:spcPts val="1425"/>
              </a:spcBef>
              <a:spcAft>
                <a:spcPts val="0"/>
              </a:spcAft>
              <a:buNone/>
            </a:pPr>
            <a:r>
              <a:t/>
            </a:r>
            <a:endParaRPr sz="1200"/>
          </a:p>
        </p:txBody>
      </p:sp>
      <p:sp>
        <p:nvSpPr>
          <p:cNvPr id="102" name="Google Shape;102;p17"/>
          <p:cNvSpPr txBox="1"/>
          <p:nvPr/>
        </p:nvSpPr>
        <p:spPr>
          <a:xfrm>
            <a:off x="8011725" y="6313500"/>
            <a:ext cx="985800" cy="271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u="sng">
                <a:latin typeface="Comfortaa"/>
                <a:ea typeface="Comfortaa"/>
                <a:cs typeface="Comfortaa"/>
                <a:sym typeface="Comfortaa"/>
                <a:hlinkClick action="ppaction://hlinkshowjump?jump=firstslide"/>
              </a:rPr>
              <a:t>HOME</a:t>
            </a:r>
            <a:endParaRPr b="1">
              <a:latin typeface="Comfortaa"/>
              <a:ea typeface="Comfortaa"/>
              <a:cs typeface="Comfortaa"/>
              <a:sym typeface="Comfortaa"/>
            </a:endParaRPr>
          </a:p>
        </p:txBody>
      </p:sp>
      <p:sp>
        <p:nvSpPr>
          <p:cNvPr id="103" name="Google Shape;103;p17"/>
          <p:cNvSpPr/>
          <p:nvPr/>
        </p:nvSpPr>
        <p:spPr>
          <a:xfrm>
            <a:off x="5009500" y="271433"/>
            <a:ext cx="3735900" cy="1112100"/>
          </a:xfrm>
          <a:prstGeom prst="rect">
            <a:avLst/>
          </a:prstGeom>
          <a:solidFill>
            <a:srgbClr val="1A73E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7"/>
          <p:cNvSpPr txBox="1"/>
          <p:nvPr/>
        </p:nvSpPr>
        <p:spPr>
          <a:xfrm>
            <a:off x="5136250" y="493800"/>
            <a:ext cx="3482400" cy="702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rgbClr val="FFFFFF"/>
                </a:solidFill>
                <a:latin typeface="Comfortaa"/>
                <a:ea typeface="Comfortaa"/>
                <a:cs typeface="Comfortaa"/>
                <a:sym typeface="Comfortaa"/>
              </a:rPr>
              <a:t>Reflecting on Panel Discussion</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9:20 - 9:45 a.m.</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Gail Wright</a:t>
            </a:r>
            <a:endParaRPr b="1">
              <a:solidFill>
                <a:srgbClr val="FFFFFF"/>
              </a:solidFill>
              <a:latin typeface="Comfortaa"/>
              <a:ea typeface="Comfortaa"/>
              <a:cs typeface="Comfortaa"/>
              <a:sym typeface="Comforta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8" name="Shape 108"/>
        <p:cNvGrpSpPr/>
        <p:nvPr/>
      </p:nvGrpSpPr>
      <p:grpSpPr>
        <a:xfrm>
          <a:off x="0" y="0"/>
          <a:ext cx="0" cy="0"/>
          <a:chOff x="0" y="0"/>
          <a:chExt cx="0" cy="0"/>
        </a:xfrm>
      </p:grpSpPr>
      <p:sp>
        <p:nvSpPr>
          <p:cNvPr id="109" name="Google Shape;109;p18"/>
          <p:cNvSpPr txBox="1"/>
          <p:nvPr>
            <p:ph idx="1" type="body"/>
          </p:nvPr>
        </p:nvSpPr>
        <p:spPr>
          <a:xfrm>
            <a:off x="235525" y="2108300"/>
            <a:ext cx="8908500" cy="4366800"/>
          </a:xfrm>
          <a:prstGeom prst="rect">
            <a:avLst/>
          </a:prstGeom>
        </p:spPr>
        <p:txBody>
          <a:bodyPr anchorCtr="0" anchor="t" bIns="45700" lIns="91425" spcFirstLastPara="1" rIns="91425" wrap="square" tIns="45700">
            <a:noAutofit/>
          </a:bodyPr>
          <a:lstStyle/>
          <a:p>
            <a:pPr indent="0" lvl="0" marL="0" rtl="0" algn="l">
              <a:spcBef>
                <a:spcPts val="1425"/>
              </a:spcBef>
              <a:spcAft>
                <a:spcPts val="0"/>
              </a:spcAft>
              <a:buNone/>
            </a:pPr>
            <a:r>
              <a:rPr lang="en-US" sz="1200"/>
              <a:t>Using the comments from Wahl Clippers - into the classroom </a:t>
            </a:r>
            <a:endParaRPr sz="1200"/>
          </a:p>
          <a:p>
            <a:pPr indent="0" lvl="0" marL="0" rtl="0" algn="l">
              <a:spcBef>
                <a:spcPts val="1425"/>
              </a:spcBef>
              <a:spcAft>
                <a:spcPts val="0"/>
              </a:spcAft>
              <a:buNone/>
            </a:pPr>
            <a:r>
              <a:rPr lang="en-US" sz="1200"/>
              <a:t>How do we ‘break the wheel’ ? Decisions made locally, how do we implement without going through all the ‘hoops’ </a:t>
            </a:r>
            <a:endParaRPr sz="1200"/>
          </a:p>
          <a:p>
            <a:pPr indent="0" lvl="0" marL="0" rtl="0" algn="l">
              <a:spcBef>
                <a:spcPts val="1425"/>
              </a:spcBef>
              <a:spcAft>
                <a:spcPts val="0"/>
              </a:spcAft>
              <a:buNone/>
            </a:pPr>
            <a:r>
              <a:rPr lang="en-US" sz="1200"/>
              <a:t>Trust us  educators ; let us innovate! </a:t>
            </a:r>
            <a:endParaRPr sz="1200"/>
          </a:p>
          <a:p>
            <a:pPr indent="0" lvl="0" marL="0" rtl="0" algn="l">
              <a:spcBef>
                <a:spcPts val="1425"/>
              </a:spcBef>
              <a:spcAft>
                <a:spcPts val="0"/>
              </a:spcAft>
              <a:buNone/>
            </a:pPr>
            <a:r>
              <a:rPr lang="en-US" sz="1200"/>
              <a:t>Create a list of the ‘myths’ ; how do we give them ‘bread crumbs’ to a career</a:t>
            </a:r>
            <a:endParaRPr sz="1200"/>
          </a:p>
          <a:p>
            <a:pPr indent="0" lvl="0" marL="0" rtl="0" algn="l">
              <a:spcBef>
                <a:spcPts val="1425"/>
              </a:spcBef>
              <a:spcAft>
                <a:spcPts val="0"/>
              </a:spcAft>
              <a:buNone/>
            </a:pPr>
            <a:r>
              <a:rPr lang="en-US" sz="1200"/>
              <a:t>exposure to career exploration at an early age - parental involvement is KEY</a:t>
            </a:r>
            <a:endParaRPr sz="1200"/>
          </a:p>
          <a:p>
            <a:pPr indent="0" lvl="0" marL="0" rtl="0" algn="l">
              <a:spcBef>
                <a:spcPts val="1425"/>
              </a:spcBef>
              <a:spcAft>
                <a:spcPts val="0"/>
              </a:spcAft>
              <a:buNone/>
            </a:pPr>
            <a:r>
              <a:rPr lang="en-US" sz="1200"/>
              <a:t>Need more funding, more staff…contradiction in giving staff more responsibility</a:t>
            </a:r>
            <a:endParaRPr sz="1200"/>
          </a:p>
          <a:p>
            <a:pPr indent="0" lvl="0" marL="0" rtl="0" algn="l">
              <a:spcBef>
                <a:spcPts val="1425"/>
              </a:spcBef>
              <a:spcAft>
                <a:spcPts val="0"/>
              </a:spcAft>
              <a:buNone/>
            </a:pPr>
            <a:r>
              <a:rPr lang="en-US" sz="1200"/>
              <a:t>Only so many tries to ‘do-over’...eventually have to show mastery  </a:t>
            </a:r>
            <a:endParaRPr sz="1200"/>
          </a:p>
          <a:p>
            <a:pPr indent="0" lvl="0" marL="0" rtl="0" algn="l">
              <a:spcBef>
                <a:spcPts val="1425"/>
              </a:spcBef>
              <a:spcAft>
                <a:spcPts val="0"/>
              </a:spcAft>
              <a:buNone/>
            </a:pPr>
            <a:r>
              <a:rPr lang="en-US" sz="1200"/>
              <a:t>Adults in students lives need to be more flexible in dealing with students; coping skills, given the opportunity for a second chance </a:t>
            </a:r>
            <a:endParaRPr sz="1200"/>
          </a:p>
          <a:p>
            <a:pPr indent="0" lvl="0" marL="0" rtl="0" algn="l">
              <a:spcBef>
                <a:spcPts val="1425"/>
              </a:spcBef>
              <a:spcAft>
                <a:spcPts val="0"/>
              </a:spcAft>
              <a:buNone/>
            </a:pPr>
            <a:r>
              <a:rPr lang="en-US" sz="1200"/>
              <a:t>SOFT SKILLS !</a:t>
            </a:r>
            <a:endParaRPr sz="1200"/>
          </a:p>
          <a:p>
            <a:pPr indent="0" lvl="0" marL="0" rtl="0" algn="l">
              <a:spcBef>
                <a:spcPts val="1425"/>
              </a:spcBef>
              <a:spcAft>
                <a:spcPts val="0"/>
              </a:spcAft>
              <a:buNone/>
            </a:pPr>
            <a:r>
              <a:t/>
            </a:r>
            <a:endParaRPr sz="1200"/>
          </a:p>
          <a:p>
            <a:pPr indent="0" lvl="0" marL="0" rtl="0" algn="l">
              <a:spcBef>
                <a:spcPts val="1425"/>
              </a:spcBef>
              <a:spcAft>
                <a:spcPts val="0"/>
              </a:spcAft>
              <a:buNone/>
            </a:pPr>
            <a:r>
              <a:t/>
            </a:r>
            <a:endParaRPr sz="1200"/>
          </a:p>
        </p:txBody>
      </p:sp>
      <p:sp>
        <p:nvSpPr>
          <p:cNvPr id="110" name="Google Shape;110;p18"/>
          <p:cNvSpPr txBox="1"/>
          <p:nvPr/>
        </p:nvSpPr>
        <p:spPr>
          <a:xfrm>
            <a:off x="8011725" y="6313500"/>
            <a:ext cx="985800" cy="271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u="sng">
                <a:latin typeface="Comfortaa"/>
                <a:ea typeface="Comfortaa"/>
                <a:cs typeface="Comfortaa"/>
                <a:sym typeface="Comfortaa"/>
                <a:hlinkClick action="ppaction://hlinkshowjump?jump=firstslide"/>
              </a:rPr>
              <a:t>HOME</a:t>
            </a:r>
            <a:endParaRPr b="1">
              <a:latin typeface="Comfortaa"/>
              <a:ea typeface="Comfortaa"/>
              <a:cs typeface="Comfortaa"/>
              <a:sym typeface="Comfortaa"/>
            </a:endParaRPr>
          </a:p>
        </p:txBody>
      </p:sp>
      <p:sp>
        <p:nvSpPr>
          <p:cNvPr id="111" name="Google Shape;111;p18"/>
          <p:cNvSpPr/>
          <p:nvPr/>
        </p:nvSpPr>
        <p:spPr>
          <a:xfrm>
            <a:off x="5009500" y="271433"/>
            <a:ext cx="3735900" cy="1112100"/>
          </a:xfrm>
          <a:prstGeom prst="rect">
            <a:avLst/>
          </a:prstGeom>
          <a:solidFill>
            <a:srgbClr val="1A73E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8"/>
          <p:cNvSpPr txBox="1"/>
          <p:nvPr/>
        </p:nvSpPr>
        <p:spPr>
          <a:xfrm>
            <a:off x="5136250" y="493800"/>
            <a:ext cx="3482400" cy="702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rgbClr val="FFFFFF"/>
                </a:solidFill>
                <a:latin typeface="Comfortaa"/>
                <a:ea typeface="Comfortaa"/>
                <a:cs typeface="Comfortaa"/>
                <a:sym typeface="Comfortaa"/>
              </a:rPr>
              <a:t>Reflecting on Panel Discussion</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9:20 - 9:45 a.m.</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Stacey Dinges</a:t>
            </a:r>
            <a:endParaRPr b="1">
              <a:solidFill>
                <a:srgbClr val="FFFFFF"/>
              </a:solidFill>
              <a:latin typeface="Comfortaa"/>
              <a:ea typeface="Comfortaa"/>
              <a:cs typeface="Comfortaa"/>
              <a:sym typeface="Comforta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6" name="Shape 116"/>
        <p:cNvGrpSpPr/>
        <p:nvPr/>
      </p:nvGrpSpPr>
      <p:grpSpPr>
        <a:xfrm>
          <a:off x="0" y="0"/>
          <a:ext cx="0" cy="0"/>
          <a:chOff x="0" y="0"/>
          <a:chExt cx="0" cy="0"/>
        </a:xfrm>
      </p:grpSpPr>
      <p:sp>
        <p:nvSpPr>
          <p:cNvPr id="117" name="Google Shape;117;p19"/>
          <p:cNvSpPr txBox="1"/>
          <p:nvPr>
            <p:ph idx="1" type="body"/>
          </p:nvPr>
        </p:nvSpPr>
        <p:spPr>
          <a:xfrm>
            <a:off x="235525" y="2108300"/>
            <a:ext cx="8908500" cy="4366800"/>
          </a:xfrm>
          <a:prstGeom prst="rect">
            <a:avLst/>
          </a:prstGeom>
        </p:spPr>
        <p:txBody>
          <a:bodyPr anchorCtr="0" anchor="t" bIns="45700" lIns="91425" spcFirstLastPara="1" rIns="91425" wrap="square" tIns="45700">
            <a:noAutofit/>
          </a:bodyPr>
          <a:lstStyle/>
          <a:p>
            <a:pPr indent="0" lvl="0" marL="0" rtl="0" algn="l">
              <a:spcBef>
                <a:spcPts val="1425"/>
              </a:spcBef>
              <a:spcAft>
                <a:spcPts val="0"/>
              </a:spcAft>
              <a:buNone/>
            </a:pPr>
            <a:r>
              <a:rPr lang="en-US" sz="1200"/>
              <a:t>Policicie like late work </a:t>
            </a:r>
            <a:endParaRPr sz="1200"/>
          </a:p>
          <a:p>
            <a:pPr indent="0" lvl="0" marL="0" rtl="0" algn="l">
              <a:spcBef>
                <a:spcPts val="1425"/>
              </a:spcBef>
              <a:spcAft>
                <a:spcPts val="0"/>
              </a:spcAft>
              <a:buNone/>
            </a:pPr>
            <a:r>
              <a:rPr lang="en-US" sz="1200"/>
              <a:t>Meet the students where they are, sometimes late work is needed</a:t>
            </a:r>
            <a:endParaRPr sz="1200"/>
          </a:p>
          <a:p>
            <a:pPr indent="0" lvl="0" marL="0" rtl="0" algn="l">
              <a:spcBef>
                <a:spcPts val="1425"/>
              </a:spcBef>
              <a:spcAft>
                <a:spcPts val="0"/>
              </a:spcAft>
              <a:buNone/>
            </a:pPr>
            <a:r>
              <a:rPr lang="en-US" sz="1200"/>
              <a:t>double edge sword</a:t>
            </a:r>
            <a:endParaRPr sz="1200"/>
          </a:p>
          <a:p>
            <a:pPr indent="0" lvl="0" marL="0" rtl="0" algn="l">
              <a:spcBef>
                <a:spcPts val="1425"/>
              </a:spcBef>
              <a:spcAft>
                <a:spcPts val="0"/>
              </a:spcAft>
              <a:buNone/>
            </a:pPr>
            <a:r>
              <a:rPr lang="en-US" sz="1200"/>
              <a:t>Talk to students </a:t>
            </a:r>
            <a:endParaRPr sz="1200"/>
          </a:p>
          <a:p>
            <a:pPr indent="0" lvl="0" marL="0" rtl="0" algn="l">
              <a:spcBef>
                <a:spcPts val="1425"/>
              </a:spcBef>
              <a:spcAft>
                <a:spcPts val="0"/>
              </a:spcAft>
              <a:buNone/>
            </a:pPr>
            <a:r>
              <a:rPr lang="en-US" sz="1200"/>
              <a:t>perception data very helpful</a:t>
            </a:r>
            <a:endParaRPr sz="1200"/>
          </a:p>
          <a:p>
            <a:pPr indent="0" lvl="0" marL="0" rtl="0" algn="l">
              <a:spcBef>
                <a:spcPts val="1425"/>
              </a:spcBef>
              <a:spcAft>
                <a:spcPts val="0"/>
              </a:spcAft>
              <a:buNone/>
            </a:pPr>
            <a:r>
              <a:rPr lang="en-US" sz="1200"/>
              <a:t>communication: freshman course to introduce soft skills, do we need a senior course to teach soft skills as well, </a:t>
            </a:r>
            <a:endParaRPr sz="1200"/>
          </a:p>
          <a:p>
            <a:pPr indent="0" lvl="0" marL="0" rtl="0" algn="l">
              <a:spcBef>
                <a:spcPts val="1425"/>
              </a:spcBef>
              <a:spcAft>
                <a:spcPts val="0"/>
              </a:spcAft>
              <a:buNone/>
            </a:pPr>
            <a:r>
              <a:rPr lang="en-US" sz="1200"/>
              <a:t>we as professionals need to be open to communication, </a:t>
            </a:r>
            <a:r>
              <a:rPr lang="en-US" sz="1200"/>
              <a:t>purposeful communication, 2-way street, outreach</a:t>
            </a:r>
            <a:endParaRPr sz="1200"/>
          </a:p>
          <a:p>
            <a:pPr indent="0" lvl="0" marL="0" rtl="0" algn="l">
              <a:spcBef>
                <a:spcPts val="1425"/>
              </a:spcBef>
              <a:spcAft>
                <a:spcPts val="0"/>
              </a:spcAft>
              <a:buNone/>
            </a:pPr>
            <a:r>
              <a:rPr lang="en-US" sz="1200"/>
              <a:t>open-ended question where there is no right or wrong answer</a:t>
            </a:r>
            <a:r>
              <a:rPr lang="en-US" sz="1200"/>
              <a:t> </a:t>
            </a:r>
            <a:endParaRPr sz="1200"/>
          </a:p>
        </p:txBody>
      </p:sp>
      <p:sp>
        <p:nvSpPr>
          <p:cNvPr id="118" name="Google Shape;118;p19"/>
          <p:cNvSpPr txBox="1"/>
          <p:nvPr/>
        </p:nvSpPr>
        <p:spPr>
          <a:xfrm>
            <a:off x="8011725" y="6313500"/>
            <a:ext cx="985800" cy="271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u="sng">
                <a:latin typeface="Comfortaa"/>
                <a:ea typeface="Comfortaa"/>
                <a:cs typeface="Comfortaa"/>
                <a:sym typeface="Comfortaa"/>
                <a:hlinkClick action="ppaction://hlinkshowjump?jump=firstslide"/>
              </a:rPr>
              <a:t>HOME</a:t>
            </a:r>
            <a:endParaRPr b="1">
              <a:latin typeface="Comfortaa"/>
              <a:ea typeface="Comfortaa"/>
              <a:cs typeface="Comfortaa"/>
              <a:sym typeface="Comfortaa"/>
            </a:endParaRPr>
          </a:p>
        </p:txBody>
      </p:sp>
      <p:sp>
        <p:nvSpPr>
          <p:cNvPr id="119" name="Google Shape;119;p19"/>
          <p:cNvSpPr/>
          <p:nvPr/>
        </p:nvSpPr>
        <p:spPr>
          <a:xfrm>
            <a:off x="5009500" y="271433"/>
            <a:ext cx="3735900" cy="1112100"/>
          </a:xfrm>
          <a:prstGeom prst="rect">
            <a:avLst/>
          </a:prstGeom>
          <a:solidFill>
            <a:srgbClr val="1A73E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9"/>
          <p:cNvSpPr txBox="1"/>
          <p:nvPr/>
        </p:nvSpPr>
        <p:spPr>
          <a:xfrm>
            <a:off x="5136250" y="493800"/>
            <a:ext cx="3482400" cy="702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rgbClr val="FFFFFF"/>
                </a:solidFill>
                <a:latin typeface="Comfortaa"/>
                <a:ea typeface="Comfortaa"/>
                <a:cs typeface="Comfortaa"/>
                <a:sym typeface="Comfortaa"/>
              </a:rPr>
              <a:t>Reflecting on Panel Discussion</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9:20 - 9:45 a.m.</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Chanda McDonnell</a:t>
            </a:r>
            <a:endParaRPr b="1">
              <a:solidFill>
                <a:srgbClr val="FFFFFF"/>
              </a:solidFill>
              <a:latin typeface="Comfortaa"/>
              <a:ea typeface="Comfortaa"/>
              <a:cs typeface="Comfortaa"/>
              <a:sym typeface="Comforta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4" name="Shape 124"/>
        <p:cNvGrpSpPr/>
        <p:nvPr/>
      </p:nvGrpSpPr>
      <p:grpSpPr>
        <a:xfrm>
          <a:off x="0" y="0"/>
          <a:ext cx="0" cy="0"/>
          <a:chOff x="0" y="0"/>
          <a:chExt cx="0" cy="0"/>
        </a:xfrm>
      </p:grpSpPr>
      <p:sp>
        <p:nvSpPr>
          <p:cNvPr id="125" name="Google Shape;125;p20"/>
          <p:cNvSpPr txBox="1"/>
          <p:nvPr>
            <p:ph idx="1" type="body"/>
          </p:nvPr>
        </p:nvSpPr>
        <p:spPr>
          <a:xfrm>
            <a:off x="235525" y="2108300"/>
            <a:ext cx="8908500" cy="4366800"/>
          </a:xfrm>
          <a:prstGeom prst="rect">
            <a:avLst/>
          </a:prstGeom>
        </p:spPr>
        <p:txBody>
          <a:bodyPr anchorCtr="0" anchor="t" bIns="45700" lIns="91425" spcFirstLastPara="1" rIns="91425" wrap="square" tIns="45700">
            <a:noAutofit/>
          </a:bodyPr>
          <a:lstStyle/>
          <a:p>
            <a:pPr indent="0" lvl="0" marL="0" rtl="0" algn="l">
              <a:spcBef>
                <a:spcPts val="1425"/>
              </a:spcBef>
              <a:spcAft>
                <a:spcPts val="0"/>
              </a:spcAft>
              <a:buNone/>
            </a:pPr>
            <a:r>
              <a:rPr lang="en-US" sz="1200"/>
              <a:t>Students are </a:t>
            </a:r>
            <a:r>
              <a:rPr lang="en-US" sz="1200"/>
              <a:t>given</a:t>
            </a:r>
            <a:r>
              <a:rPr lang="en-US" sz="1200"/>
              <a:t> task after task but are never really given the chance to be </a:t>
            </a:r>
            <a:r>
              <a:rPr lang="en-US" sz="1200"/>
              <a:t>independent</a:t>
            </a:r>
            <a:r>
              <a:rPr lang="en-US" sz="1200"/>
              <a:t> or try to be responsible to </a:t>
            </a:r>
            <a:r>
              <a:rPr lang="en-US" sz="1200"/>
              <a:t>succeed</a:t>
            </a:r>
            <a:r>
              <a:rPr lang="en-US" sz="1200"/>
              <a:t> or fail. </a:t>
            </a:r>
            <a:endParaRPr sz="1200"/>
          </a:p>
          <a:p>
            <a:pPr indent="0" lvl="0" marL="0" rtl="0" algn="l">
              <a:spcBef>
                <a:spcPts val="1425"/>
              </a:spcBef>
              <a:spcAft>
                <a:spcPts val="0"/>
              </a:spcAft>
              <a:buNone/>
            </a:pPr>
            <a:r>
              <a:rPr lang="en-US" sz="1200"/>
              <a:t>We have to give </a:t>
            </a:r>
            <a:r>
              <a:rPr lang="en-US" sz="1200"/>
              <a:t>students</a:t>
            </a:r>
            <a:r>
              <a:rPr lang="en-US" sz="1200"/>
              <a:t> </a:t>
            </a:r>
            <a:r>
              <a:rPr lang="en-US" sz="1200"/>
              <a:t>responsibility</a:t>
            </a:r>
            <a:r>
              <a:rPr lang="en-US" sz="1200"/>
              <a:t>? </a:t>
            </a:r>
            <a:endParaRPr sz="1200"/>
          </a:p>
          <a:p>
            <a:pPr indent="0" lvl="0" marL="0" rtl="0" algn="l">
              <a:spcBef>
                <a:spcPts val="1425"/>
              </a:spcBef>
              <a:spcAft>
                <a:spcPts val="0"/>
              </a:spcAft>
              <a:buNone/>
            </a:pPr>
            <a:r>
              <a:rPr lang="en-US" sz="1200"/>
              <a:t>behavior plate vs </a:t>
            </a:r>
            <a:r>
              <a:rPr lang="en-US" sz="1200"/>
              <a:t>academic</a:t>
            </a:r>
            <a:r>
              <a:rPr lang="en-US" sz="1200"/>
              <a:t> plate. How can I learn </a:t>
            </a:r>
            <a:r>
              <a:rPr lang="en-US" sz="1200"/>
              <a:t>what</a:t>
            </a:r>
            <a:r>
              <a:rPr lang="en-US" sz="1200"/>
              <a:t> they know even if they don’t turn things in on time</a:t>
            </a:r>
            <a:endParaRPr sz="1200"/>
          </a:p>
          <a:p>
            <a:pPr indent="0" lvl="0" marL="0" rtl="0" algn="l">
              <a:spcBef>
                <a:spcPts val="1425"/>
              </a:spcBef>
              <a:spcAft>
                <a:spcPts val="0"/>
              </a:spcAft>
              <a:buNone/>
            </a:pPr>
            <a:r>
              <a:rPr lang="en-US" sz="1200"/>
              <a:t>Students don’t have knowledge or don’t have the behavior </a:t>
            </a:r>
            <a:r>
              <a:rPr lang="en-US" sz="1200"/>
              <a:t>component</a:t>
            </a:r>
            <a:r>
              <a:rPr lang="en-US" sz="1200"/>
              <a:t> .</a:t>
            </a:r>
            <a:endParaRPr sz="1200"/>
          </a:p>
          <a:p>
            <a:pPr indent="0" lvl="0" marL="0" rtl="0" algn="l">
              <a:spcBef>
                <a:spcPts val="1425"/>
              </a:spcBef>
              <a:spcAft>
                <a:spcPts val="0"/>
              </a:spcAft>
              <a:buNone/>
            </a:pPr>
            <a:r>
              <a:rPr lang="en-US" sz="1200"/>
              <a:t>How do you communicate with parents they have the academic knowledge but maybe not soft skills or the other way around. </a:t>
            </a:r>
            <a:endParaRPr sz="1200"/>
          </a:p>
          <a:p>
            <a:pPr indent="0" lvl="0" marL="0" rtl="0" algn="l">
              <a:spcBef>
                <a:spcPts val="1425"/>
              </a:spcBef>
              <a:spcAft>
                <a:spcPts val="0"/>
              </a:spcAft>
              <a:buNone/>
            </a:pPr>
            <a:r>
              <a:rPr lang="en-US" sz="1200"/>
              <a:t>How do we report </a:t>
            </a:r>
            <a:r>
              <a:rPr lang="en-US" sz="1200"/>
              <a:t>information</a:t>
            </a:r>
            <a:r>
              <a:rPr lang="en-US" sz="1200"/>
              <a:t> about </a:t>
            </a:r>
            <a:r>
              <a:rPr lang="en-US" sz="1200"/>
              <a:t>knowledge</a:t>
            </a:r>
            <a:r>
              <a:rPr lang="en-US" sz="1200"/>
              <a:t> vs. soft skills to employers  and </a:t>
            </a:r>
            <a:r>
              <a:rPr lang="en-US" sz="1200"/>
              <a:t>higher</a:t>
            </a:r>
            <a:r>
              <a:rPr lang="en-US" sz="1200"/>
              <a:t> education</a:t>
            </a:r>
            <a:endParaRPr sz="1200"/>
          </a:p>
          <a:p>
            <a:pPr indent="0" lvl="0" marL="0" rtl="0" algn="l">
              <a:spcBef>
                <a:spcPts val="1425"/>
              </a:spcBef>
              <a:spcAft>
                <a:spcPts val="0"/>
              </a:spcAft>
              <a:buNone/>
            </a:pPr>
            <a:r>
              <a:rPr lang="en-US" sz="1200"/>
              <a:t>How do we teach </a:t>
            </a:r>
            <a:r>
              <a:rPr lang="en-US" sz="1200"/>
              <a:t>students</a:t>
            </a:r>
            <a:r>
              <a:rPr lang="en-US" sz="1200"/>
              <a:t> to read to learn from textbooks or </a:t>
            </a:r>
            <a:r>
              <a:rPr lang="en-US" sz="1200"/>
              <a:t>information</a:t>
            </a:r>
            <a:r>
              <a:rPr lang="en-US" sz="1200"/>
              <a:t> found online. </a:t>
            </a:r>
            <a:r>
              <a:rPr lang="en-US" sz="1200"/>
              <a:t>Expectations for students to learn from text or online information but do they really know they can do that? How are we using </a:t>
            </a:r>
            <a:endParaRPr sz="1200"/>
          </a:p>
          <a:p>
            <a:pPr indent="0" lvl="0" marL="0" rtl="0" algn="l">
              <a:spcBef>
                <a:spcPts val="1425"/>
              </a:spcBef>
              <a:spcAft>
                <a:spcPts val="0"/>
              </a:spcAft>
              <a:buNone/>
            </a:pPr>
            <a:r>
              <a:t/>
            </a:r>
            <a:endParaRPr sz="1200"/>
          </a:p>
        </p:txBody>
      </p:sp>
      <p:sp>
        <p:nvSpPr>
          <p:cNvPr id="126" name="Google Shape;126;p20"/>
          <p:cNvSpPr txBox="1"/>
          <p:nvPr/>
        </p:nvSpPr>
        <p:spPr>
          <a:xfrm>
            <a:off x="8011725" y="6313500"/>
            <a:ext cx="985800" cy="271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u="sng">
                <a:latin typeface="Comfortaa"/>
                <a:ea typeface="Comfortaa"/>
                <a:cs typeface="Comfortaa"/>
                <a:sym typeface="Comfortaa"/>
                <a:hlinkClick action="ppaction://hlinkshowjump?jump=firstslide"/>
              </a:rPr>
              <a:t>HOME</a:t>
            </a:r>
            <a:endParaRPr b="1">
              <a:latin typeface="Comfortaa"/>
              <a:ea typeface="Comfortaa"/>
              <a:cs typeface="Comfortaa"/>
              <a:sym typeface="Comfortaa"/>
            </a:endParaRPr>
          </a:p>
        </p:txBody>
      </p:sp>
      <p:sp>
        <p:nvSpPr>
          <p:cNvPr id="127" name="Google Shape;127;p20"/>
          <p:cNvSpPr/>
          <p:nvPr/>
        </p:nvSpPr>
        <p:spPr>
          <a:xfrm>
            <a:off x="5009500" y="271433"/>
            <a:ext cx="3735900" cy="1112100"/>
          </a:xfrm>
          <a:prstGeom prst="rect">
            <a:avLst/>
          </a:prstGeom>
          <a:solidFill>
            <a:srgbClr val="1A73E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0"/>
          <p:cNvSpPr txBox="1"/>
          <p:nvPr/>
        </p:nvSpPr>
        <p:spPr>
          <a:xfrm>
            <a:off x="5136250" y="493800"/>
            <a:ext cx="3482400" cy="702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rgbClr val="FFFFFF"/>
                </a:solidFill>
                <a:latin typeface="Comfortaa"/>
                <a:ea typeface="Comfortaa"/>
                <a:cs typeface="Comfortaa"/>
                <a:sym typeface="Comfortaa"/>
              </a:rPr>
              <a:t>Reflecting on Panel Discussion</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9:20 - 9:45 a.m.</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Heather Waninger</a:t>
            </a:r>
            <a:endParaRPr b="1">
              <a:solidFill>
                <a:srgbClr val="FFFFFF"/>
              </a:solidFill>
              <a:latin typeface="Comfortaa"/>
              <a:ea typeface="Comfortaa"/>
              <a:cs typeface="Comfortaa"/>
              <a:sym typeface="Comforta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1"/>
          <p:cNvSpPr txBox="1"/>
          <p:nvPr>
            <p:ph type="title"/>
          </p:nvPr>
        </p:nvSpPr>
        <p:spPr>
          <a:xfrm>
            <a:off x="457200" y="274637"/>
            <a:ext cx="8228100" cy="1141500"/>
          </a:xfrm>
          <a:prstGeom prst="rect">
            <a:avLst/>
          </a:prstGeom>
          <a:solidFill>
            <a:srgbClr val="FFFFFF"/>
          </a:solidFill>
        </p:spPr>
        <p:txBody>
          <a:bodyPr anchorCtr="0" anchor="ctr" bIns="45700" lIns="91425" spcFirstLastPara="1" rIns="91425" wrap="square" tIns="45700">
            <a:noAutofit/>
          </a:bodyPr>
          <a:lstStyle/>
          <a:p>
            <a:pPr indent="0" lvl="0" marL="0" rtl="0" algn="l">
              <a:spcBef>
                <a:spcPts val="0"/>
              </a:spcBef>
              <a:spcAft>
                <a:spcPts val="0"/>
              </a:spcAft>
              <a:buNone/>
            </a:pPr>
            <a:r>
              <a:rPr lang="en-US" sz="2000"/>
              <a:t>College &amp; Career Readiness </a:t>
            </a:r>
            <a:endParaRPr sz="2000"/>
          </a:p>
          <a:p>
            <a:pPr indent="0" lvl="0" marL="0" rtl="0" algn="l">
              <a:spcBef>
                <a:spcPts val="0"/>
              </a:spcBef>
              <a:spcAft>
                <a:spcPts val="0"/>
              </a:spcAft>
              <a:buNone/>
            </a:pPr>
            <a:r>
              <a:rPr lang="en-US" sz="2000"/>
              <a:t>Summit Keynote</a:t>
            </a:r>
            <a:endParaRPr sz="2000"/>
          </a:p>
        </p:txBody>
      </p:sp>
      <p:sp>
        <p:nvSpPr>
          <p:cNvPr id="134" name="Google Shape;134;p21"/>
          <p:cNvSpPr txBox="1"/>
          <p:nvPr>
            <p:ph idx="1" type="body"/>
          </p:nvPr>
        </p:nvSpPr>
        <p:spPr>
          <a:xfrm>
            <a:off x="4709325" y="1526725"/>
            <a:ext cx="4037100" cy="4524300"/>
          </a:xfrm>
          <a:prstGeom prst="rect">
            <a:avLst/>
          </a:prstGeom>
        </p:spPr>
        <p:txBody>
          <a:bodyPr anchorCtr="0" anchor="t" bIns="45700" lIns="91425" spcFirstLastPara="1" rIns="91425" wrap="square" tIns="45700">
            <a:noAutofit/>
          </a:bodyPr>
          <a:lstStyle/>
          <a:p>
            <a:pPr indent="0" lvl="0" marL="0" rtl="0" algn="l">
              <a:spcBef>
                <a:spcPts val="1425"/>
              </a:spcBef>
              <a:spcAft>
                <a:spcPts val="0"/>
              </a:spcAft>
              <a:buClr>
                <a:schemeClr val="dk1"/>
              </a:buClr>
              <a:buSzPts val="1100"/>
              <a:buFont typeface="Arial"/>
              <a:buNone/>
            </a:pPr>
            <a:r>
              <a:rPr lang="en-US" sz="1700"/>
              <a:t>Stephanie Malia Krauss is the author of Making It: What Today’s Kids Need for Tomorrow’s World as well as the founder + principal of First Quarter Strategies. She serves as a senior advisor to Jobs for the Future (JFF), senior fellow with the CERES Institute for Children and Youth at Boston University, senior fellow with Education Northwest, and staff consultant to the Youth Transition Funders Group (YTFG). Stephanie works nationally on issues of youth readiness, child well-being, and the future of work and learning. Through her work and writing, Stephanie is relentlessly focused on what young people need to be ready for the world, and what the world needs to be ready for them.</a:t>
            </a:r>
            <a:endParaRPr sz="1700"/>
          </a:p>
          <a:p>
            <a:pPr indent="0" lvl="0" marL="0" rtl="0" algn="l">
              <a:spcBef>
                <a:spcPts val="1425"/>
              </a:spcBef>
              <a:spcAft>
                <a:spcPts val="0"/>
              </a:spcAft>
              <a:buNone/>
            </a:pPr>
            <a:r>
              <a:t/>
            </a:r>
            <a:endParaRPr sz="1700"/>
          </a:p>
        </p:txBody>
      </p:sp>
      <p:sp>
        <p:nvSpPr>
          <p:cNvPr id="135" name="Google Shape;135;p21"/>
          <p:cNvSpPr/>
          <p:nvPr/>
        </p:nvSpPr>
        <p:spPr>
          <a:xfrm>
            <a:off x="4997925" y="258800"/>
            <a:ext cx="3748500" cy="1148400"/>
          </a:xfrm>
          <a:prstGeom prst="rect">
            <a:avLst/>
          </a:prstGeom>
          <a:solidFill>
            <a:srgbClr val="1A73E8"/>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chemeClr val="lt1"/>
                </a:solidFill>
                <a:latin typeface="Comfortaa"/>
                <a:ea typeface="Comfortaa"/>
                <a:cs typeface="Comfortaa"/>
                <a:sym typeface="Comfortaa"/>
              </a:rPr>
              <a:t>College &amp; Career Readiness Summit February 21, 2022</a:t>
            </a:r>
            <a:endParaRPr>
              <a:solidFill>
                <a:schemeClr val="lt1"/>
              </a:solidFill>
              <a:latin typeface="Comfortaa"/>
              <a:ea typeface="Comfortaa"/>
              <a:cs typeface="Comfortaa"/>
              <a:sym typeface="Comfortaa"/>
            </a:endParaRPr>
          </a:p>
        </p:txBody>
      </p:sp>
      <p:pic>
        <p:nvPicPr>
          <p:cNvPr id="136" name="Google Shape;136;p21"/>
          <p:cNvPicPr preferRelativeResize="0"/>
          <p:nvPr/>
        </p:nvPicPr>
        <p:blipFill>
          <a:blip r:embed="rId3">
            <a:alphaModFix/>
          </a:blip>
          <a:stretch>
            <a:fillRect/>
          </a:stretch>
        </p:blipFill>
        <p:spPr>
          <a:xfrm>
            <a:off x="457200" y="1526725"/>
            <a:ext cx="2578850" cy="3039775"/>
          </a:xfrm>
          <a:prstGeom prst="rect">
            <a:avLst/>
          </a:prstGeom>
          <a:noFill/>
          <a:ln>
            <a:noFill/>
          </a:ln>
        </p:spPr>
      </p:pic>
      <p:pic>
        <p:nvPicPr>
          <p:cNvPr id="137" name="Google Shape;137;p21"/>
          <p:cNvPicPr preferRelativeResize="0"/>
          <p:nvPr/>
        </p:nvPicPr>
        <p:blipFill>
          <a:blip r:embed="rId4">
            <a:alphaModFix/>
          </a:blip>
          <a:stretch>
            <a:fillRect/>
          </a:stretch>
        </p:blipFill>
        <p:spPr>
          <a:xfrm>
            <a:off x="2503513" y="3597663"/>
            <a:ext cx="1762125" cy="26003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1" name="Shape 141"/>
        <p:cNvGrpSpPr/>
        <p:nvPr/>
      </p:nvGrpSpPr>
      <p:grpSpPr>
        <a:xfrm>
          <a:off x="0" y="0"/>
          <a:ext cx="0" cy="0"/>
          <a:chOff x="0" y="0"/>
          <a:chExt cx="0" cy="0"/>
        </a:xfrm>
      </p:grpSpPr>
      <p:sp>
        <p:nvSpPr>
          <p:cNvPr id="142" name="Google Shape;142;p22"/>
          <p:cNvSpPr txBox="1"/>
          <p:nvPr>
            <p:ph idx="1" type="body"/>
          </p:nvPr>
        </p:nvSpPr>
        <p:spPr>
          <a:xfrm>
            <a:off x="235525" y="2108300"/>
            <a:ext cx="8908500" cy="4366800"/>
          </a:xfrm>
          <a:prstGeom prst="rect">
            <a:avLst/>
          </a:prstGeom>
        </p:spPr>
        <p:txBody>
          <a:bodyPr anchorCtr="0" anchor="t" bIns="45700" lIns="91425" spcFirstLastPara="1" rIns="91425" wrap="square" tIns="45700">
            <a:noAutofit/>
          </a:bodyPr>
          <a:lstStyle/>
          <a:p>
            <a:pPr indent="0" lvl="0" marL="0" rtl="0" algn="l">
              <a:spcBef>
                <a:spcPts val="1425"/>
              </a:spcBef>
              <a:spcAft>
                <a:spcPts val="0"/>
              </a:spcAft>
              <a:buNone/>
            </a:pPr>
            <a:r>
              <a:rPr lang="en-US" sz="1200"/>
              <a:t>Change our paradigm for preparation (how we prepare the students and what are we preparing them for)</a:t>
            </a:r>
            <a:endParaRPr sz="1200"/>
          </a:p>
          <a:p>
            <a:pPr indent="0" lvl="0" marL="0" rtl="0" algn="l">
              <a:spcBef>
                <a:spcPts val="1425"/>
              </a:spcBef>
              <a:spcAft>
                <a:spcPts val="0"/>
              </a:spcAft>
              <a:buNone/>
            </a:pPr>
            <a:r>
              <a:rPr lang="en-US" sz="1200"/>
              <a:t>Change our trajections</a:t>
            </a:r>
            <a:endParaRPr sz="1200"/>
          </a:p>
          <a:p>
            <a:pPr indent="0" lvl="0" marL="0" rtl="0" algn="l">
              <a:spcBef>
                <a:spcPts val="1425"/>
              </a:spcBef>
              <a:spcAft>
                <a:spcPts val="0"/>
              </a:spcAft>
              <a:buNone/>
            </a:pPr>
            <a:r>
              <a:rPr lang="en-US" sz="1200"/>
              <a:t>change our thinking about  preparing for a career that we will stay in for 40 plus years</a:t>
            </a:r>
            <a:endParaRPr sz="1200"/>
          </a:p>
          <a:p>
            <a:pPr indent="0" lvl="0" marL="0" rtl="0" algn="l">
              <a:spcBef>
                <a:spcPts val="1425"/>
              </a:spcBef>
              <a:spcAft>
                <a:spcPts val="0"/>
              </a:spcAft>
              <a:buNone/>
            </a:pPr>
            <a:r>
              <a:rPr lang="en-US" sz="1200"/>
              <a:t>Start early possibly 5th grade for exposure and connections</a:t>
            </a:r>
            <a:endParaRPr sz="1200"/>
          </a:p>
          <a:p>
            <a:pPr indent="0" lvl="0" marL="0" rtl="0" algn="l">
              <a:spcBef>
                <a:spcPts val="1425"/>
              </a:spcBef>
              <a:spcAft>
                <a:spcPts val="0"/>
              </a:spcAft>
              <a:buNone/>
            </a:pPr>
            <a:r>
              <a:rPr lang="en-US" sz="1200"/>
              <a:t>make the competencies a talking point with students to teach them the </a:t>
            </a:r>
            <a:r>
              <a:rPr lang="en-US" sz="1200"/>
              <a:t>terminology</a:t>
            </a:r>
            <a:r>
              <a:rPr lang="en-US" sz="1200"/>
              <a:t>  to have the words to describe the way they feel</a:t>
            </a:r>
            <a:endParaRPr sz="1200"/>
          </a:p>
          <a:p>
            <a:pPr indent="0" lvl="0" marL="0" rtl="0" algn="l">
              <a:spcBef>
                <a:spcPts val="1425"/>
              </a:spcBef>
              <a:spcAft>
                <a:spcPts val="0"/>
              </a:spcAft>
              <a:buNone/>
            </a:pPr>
            <a:r>
              <a:rPr lang="en-US" sz="1200"/>
              <a:t>Transferable skills versus soft skills</a:t>
            </a:r>
            <a:endParaRPr sz="1200"/>
          </a:p>
          <a:p>
            <a:pPr indent="0" lvl="0" marL="0" rtl="0" algn="l">
              <a:spcBef>
                <a:spcPts val="1425"/>
              </a:spcBef>
              <a:spcAft>
                <a:spcPts val="0"/>
              </a:spcAft>
              <a:buNone/>
            </a:pPr>
            <a:r>
              <a:rPr lang="en-US" sz="1200"/>
              <a:t>how do we fit them in</a:t>
            </a:r>
            <a:endParaRPr sz="1200"/>
          </a:p>
          <a:p>
            <a:pPr indent="0" lvl="0" marL="0" rtl="0" algn="l">
              <a:spcBef>
                <a:spcPts val="1425"/>
              </a:spcBef>
              <a:spcAft>
                <a:spcPts val="0"/>
              </a:spcAft>
              <a:buNone/>
            </a:pPr>
            <a:r>
              <a:rPr lang="en-US" sz="1200"/>
              <a:t>students need real life experiences in school</a:t>
            </a:r>
            <a:endParaRPr sz="1200"/>
          </a:p>
          <a:p>
            <a:pPr indent="0" lvl="0" marL="0" rtl="0" algn="l">
              <a:spcBef>
                <a:spcPts val="1425"/>
              </a:spcBef>
              <a:spcAft>
                <a:spcPts val="0"/>
              </a:spcAft>
              <a:buNone/>
            </a:pPr>
            <a:r>
              <a:t/>
            </a:r>
            <a:endParaRPr sz="1200"/>
          </a:p>
        </p:txBody>
      </p:sp>
      <p:sp>
        <p:nvSpPr>
          <p:cNvPr id="143" name="Google Shape;143;p22"/>
          <p:cNvSpPr txBox="1"/>
          <p:nvPr/>
        </p:nvSpPr>
        <p:spPr>
          <a:xfrm>
            <a:off x="8011725" y="6313500"/>
            <a:ext cx="985800" cy="271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u="sng">
                <a:latin typeface="Comfortaa"/>
                <a:ea typeface="Comfortaa"/>
                <a:cs typeface="Comfortaa"/>
                <a:sym typeface="Comfortaa"/>
                <a:hlinkClick action="ppaction://hlinkshowjump?jump=firstslide"/>
              </a:rPr>
              <a:t>HOME</a:t>
            </a:r>
            <a:endParaRPr b="1">
              <a:latin typeface="Comfortaa"/>
              <a:ea typeface="Comfortaa"/>
              <a:cs typeface="Comfortaa"/>
              <a:sym typeface="Comfortaa"/>
            </a:endParaRPr>
          </a:p>
        </p:txBody>
      </p:sp>
      <p:sp>
        <p:nvSpPr>
          <p:cNvPr id="144" name="Google Shape;144;p22"/>
          <p:cNvSpPr/>
          <p:nvPr/>
        </p:nvSpPr>
        <p:spPr>
          <a:xfrm>
            <a:off x="5009500" y="271433"/>
            <a:ext cx="3735900" cy="1112100"/>
          </a:xfrm>
          <a:prstGeom prst="rect">
            <a:avLst/>
          </a:prstGeom>
          <a:solidFill>
            <a:srgbClr val="1A73E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22"/>
          <p:cNvSpPr txBox="1"/>
          <p:nvPr/>
        </p:nvSpPr>
        <p:spPr>
          <a:xfrm>
            <a:off x="5136250" y="476025"/>
            <a:ext cx="3482400" cy="757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US">
                <a:solidFill>
                  <a:srgbClr val="FFFFFF"/>
                </a:solidFill>
                <a:latin typeface="Comfortaa"/>
                <a:ea typeface="Comfortaa"/>
                <a:cs typeface="Comfortaa"/>
                <a:sym typeface="Comfortaa"/>
              </a:rPr>
              <a:t>Reflecting on the 4 Currencies:</a:t>
            </a:r>
            <a:endParaRPr b="1">
              <a:solidFill>
                <a:srgbClr val="FFFFFF"/>
              </a:solidFill>
              <a:latin typeface="Comfortaa"/>
              <a:ea typeface="Comfortaa"/>
              <a:cs typeface="Comfortaa"/>
              <a:sym typeface="Comfortaa"/>
            </a:endParaRPr>
          </a:p>
          <a:p>
            <a:pPr indent="0" lvl="0" marL="0" rtl="0" algn="l">
              <a:spcBef>
                <a:spcPts val="0"/>
              </a:spcBef>
              <a:spcAft>
                <a:spcPts val="0"/>
              </a:spcAft>
              <a:buClr>
                <a:schemeClr val="dk1"/>
              </a:buClr>
              <a:buSzPts val="1100"/>
              <a:buFont typeface="Arial"/>
              <a:buNone/>
            </a:pPr>
            <a:r>
              <a:rPr b="1" lang="en-US">
                <a:solidFill>
                  <a:schemeClr val="lt1"/>
                </a:solidFill>
                <a:latin typeface="Comfortaa"/>
                <a:ea typeface="Comfortaa"/>
                <a:cs typeface="Comfortaa"/>
                <a:sym typeface="Comfortaa"/>
              </a:rPr>
              <a:t>COMPETENCIES </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10:50 - 11:20 a.m.</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rPr b="1" lang="en-US">
                <a:solidFill>
                  <a:srgbClr val="FFFFFF"/>
                </a:solidFill>
                <a:latin typeface="Comfortaa"/>
                <a:ea typeface="Comfortaa"/>
                <a:cs typeface="Comfortaa"/>
                <a:sym typeface="Comfortaa"/>
              </a:rPr>
              <a:t>Facilitator: Chanda McDonnell</a:t>
            </a:r>
            <a:endParaRPr b="1">
              <a:solidFill>
                <a:srgbClr val="FFFFFF"/>
              </a:solidFill>
              <a:latin typeface="Comfortaa"/>
              <a:ea typeface="Comfortaa"/>
              <a:cs typeface="Comfortaa"/>
              <a:sym typeface="Comfortaa"/>
            </a:endParaRPr>
          </a:p>
          <a:p>
            <a:pPr indent="0" lvl="0" marL="0" rtl="0" algn="l">
              <a:spcBef>
                <a:spcPts val="0"/>
              </a:spcBef>
              <a:spcAft>
                <a:spcPts val="0"/>
              </a:spcAft>
              <a:buNone/>
            </a:pPr>
            <a:r>
              <a:t/>
            </a:r>
            <a:endParaRPr b="1">
              <a:solidFill>
                <a:srgbClr val="FFFFFF"/>
              </a:solidFill>
              <a:latin typeface="Comfortaa"/>
              <a:ea typeface="Comfortaa"/>
              <a:cs typeface="Comfortaa"/>
              <a:sym typeface="Comfortaa"/>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